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3" r:id="rId1"/>
  </p:sldMasterIdLst>
  <p:notesMasterIdLst>
    <p:notesMasterId r:id="rId47"/>
  </p:notesMasterIdLst>
  <p:handoutMasterIdLst>
    <p:handoutMasterId r:id="rId48"/>
  </p:handoutMasterIdLst>
  <p:sldIdLst>
    <p:sldId id="372" r:id="rId2"/>
    <p:sldId id="256" r:id="rId3"/>
    <p:sldId id="296" r:id="rId4"/>
    <p:sldId id="258" r:id="rId5"/>
    <p:sldId id="330" r:id="rId6"/>
    <p:sldId id="331" r:id="rId7"/>
    <p:sldId id="368" r:id="rId8"/>
    <p:sldId id="314" r:id="rId9"/>
    <p:sldId id="315" r:id="rId10"/>
    <p:sldId id="363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64" r:id="rId19"/>
    <p:sldId id="366" r:id="rId20"/>
    <p:sldId id="365" r:id="rId21"/>
    <p:sldId id="367" r:id="rId22"/>
    <p:sldId id="358" r:id="rId23"/>
    <p:sldId id="359" r:id="rId24"/>
    <p:sldId id="347" r:id="rId25"/>
    <p:sldId id="348" r:id="rId26"/>
    <p:sldId id="349" r:id="rId27"/>
    <p:sldId id="350" r:id="rId28"/>
    <p:sldId id="351" r:id="rId29"/>
    <p:sldId id="352" r:id="rId30"/>
    <p:sldId id="369" r:id="rId31"/>
    <p:sldId id="332" r:id="rId32"/>
    <p:sldId id="333" r:id="rId33"/>
    <p:sldId id="360" r:id="rId34"/>
    <p:sldId id="361" r:id="rId35"/>
    <p:sldId id="362" r:id="rId36"/>
    <p:sldId id="356" r:id="rId37"/>
    <p:sldId id="336" r:id="rId38"/>
    <p:sldId id="337" r:id="rId39"/>
    <p:sldId id="321" r:id="rId40"/>
    <p:sldId id="370" r:id="rId41"/>
    <p:sldId id="371" r:id="rId42"/>
    <p:sldId id="355" r:id="rId43"/>
    <p:sldId id="324" r:id="rId44"/>
    <p:sldId id="325" r:id="rId45"/>
    <p:sldId id="373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32" autoAdjust="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Output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800" dirty="0" smtClean="0"/>
            <a:t>Program</a:t>
          </a:r>
          <a:endParaRPr lang="en-US" sz="1800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Y="-3792" custLinFactNeighborX="-82517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12668" custLinFactNeighborX="-100000" custLinFactNeighborY="5350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59860" custScaleY="47322" custLinFactX="3262" custLinFactNeighborX="100000" custLinFactNeighborY="-14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Program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NeighborX="-85738" custLinFactNeighborY="-674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9106" custLinFactNeighborX="-100000" custLinFactNeighborY="8716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55476" custScaleY="41474" custLinFactX="2534" custLinFactNeighborX="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9649F1-97F9-4762-903E-91EF16A76E5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911905-475B-45B4-A51C-386C0672910E}">
      <dgm:prSet phldrT="[Text]"/>
      <dgm:spPr/>
      <dgm:t>
        <a:bodyPr/>
        <a:lstStyle/>
        <a:p>
          <a:r>
            <a:rPr lang="en-US" dirty="0" smtClean="0"/>
            <a:t>Supervised</a:t>
          </a:r>
          <a:endParaRPr lang="en-US" dirty="0"/>
        </a:p>
      </dgm:t>
    </dgm:pt>
    <dgm:pt modelId="{E70C0B3B-6226-4985-B5DA-65C59A87BEC8}" type="parTrans" cxnId="{11D5976C-BCA2-448D-99D2-4A15159F5233}">
      <dgm:prSet/>
      <dgm:spPr/>
      <dgm:t>
        <a:bodyPr/>
        <a:lstStyle/>
        <a:p>
          <a:endParaRPr lang="en-US"/>
        </a:p>
      </dgm:t>
    </dgm:pt>
    <dgm:pt modelId="{430B29D4-2F7C-4F04-963E-2FFC86D04919}" type="sibTrans" cxnId="{11D5976C-BCA2-448D-99D2-4A15159F5233}">
      <dgm:prSet/>
      <dgm:spPr/>
      <dgm:t>
        <a:bodyPr/>
        <a:lstStyle/>
        <a:p>
          <a:endParaRPr lang="en-US"/>
        </a:p>
      </dgm:t>
    </dgm:pt>
    <dgm:pt modelId="{98E8522B-2733-4656-AC1B-8C867EADB789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AC515608-EC0F-47C6-909C-92A2EBC6CCEB}" type="parTrans" cxnId="{687E6754-0FC2-46F3-B462-D5CB3619E55F}">
      <dgm:prSet/>
      <dgm:spPr/>
      <dgm:t>
        <a:bodyPr/>
        <a:lstStyle/>
        <a:p>
          <a:endParaRPr lang="en-US"/>
        </a:p>
      </dgm:t>
    </dgm:pt>
    <dgm:pt modelId="{05BF02B3-406A-424B-883C-704330766895}" type="sibTrans" cxnId="{687E6754-0FC2-46F3-B462-D5CB3619E55F}">
      <dgm:prSet/>
      <dgm:spPr/>
      <dgm:t>
        <a:bodyPr/>
        <a:lstStyle/>
        <a:p>
          <a:endParaRPr lang="en-US"/>
        </a:p>
      </dgm:t>
    </dgm:pt>
    <dgm:pt modelId="{A4795996-BF8F-4C43-B745-D8BC04BC198D}">
      <dgm:prSet phldrT="[Text]"/>
      <dgm:spPr/>
      <dgm:t>
        <a:bodyPr/>
        <a:lstStyle/>
        <a:p>
          <a:r>
            <a:rPr lang="en-US" dirty="0" smtClean="0"/>
            <a:t>Regression</a:t>
          </a:r>
          <a:endParaRPr lang="en-US" dirty="0"/>
        </a:p>
      </dgm:t>
    </dgm:pt>
    <dgm:pt modelId="{24629B54-3138-42C7-9FF3-36773D4D6CF6}" type="parTrans" cxnId="{09A03296-620A-4645-88C1-B56CAD9796CC}">
      <dgm:prSet/>
      <dgm:spPr/>
      <dgm:t>
        <a:bodyPr/>
        <a:lstStyle/>
        <a:p>
          <a:endParaRPr lang="en-US"/>
        </a:p>
      </dgm:t>
    </dgm:pt>
    <dgm:pt modelId="{8990DFBF-9761-43E2-9205-C9586CB981F4}" type="sibTrans" cxnId="{09A03296-620A-4645-88C1-B56CAD9796CC}">
      <dgm:prSet/>
      <dgm:spPr/>
      <dgm:t>
        <a:bodyPr/>
        <a:lstStyle/>
        <a:p>
          <a:endParaRPr lang="en-US"/>
        </a:p>
      </dgm:t>
    </dgm:pt>
    <dgm:pt modelId="{753207F0-6990-462B-BB16-71C03CD09CBC}">
      <dgm:prSet phldrT="[Text]"/>
      <dgm:spPr/>
      <dgm:t>
        <a:bodyPr/>
        <a:lstStyle/>
        <a:p>
          <a:r>
            <a:rPr lang="en-US" dirty="0" smtClean="0"/>
            <a:t>Unsupervised</a:t>
          </a:r>
          <a:endParaRPr lang="en-US" dirty="0"/>
        </a:p>
      </dgm:t>
    </dgm:pt>
    <dgm:pt modelId="{6C607C92-E815-46FD-8ECB-CDF86E8CD918}" type="parTrans" cxnId="{149E421C-EFC6-4BAC-9DBD-5DE25BA434DF}">
      <dgm:prSet/>
      <dgm:spPr/>
      <dgm:t>
        <a:bodyPr/>
        <a:lstStyle/>
        <a:p>
          <a:endParaRPr lang="en-US"/>
        </a:p>
      </dgm:t>
    </dgm:pt>
    <dgm:pt modelId="{206B6372-0FC2-48B2-9919-839268DD0407}" type="sibTrans" cxnId="{149E421C-EFC6-4BAC-9DBD-5DE25BA434DF}">
      <dgm:prSet/>
      <dgm:spPr/>
      <dgm:t>
        <a:bodyPr/>
        <a:lstStyle/>
        <a:p>
          <a:endParaRPr lang="en-US"/>
        </a:p>
      </dgm:t>
    </dgm:pt>
    <dgm:pt modelId="{C3F29EE0-E3F8-411C-AD3D-1D1CF9872FAD}">
      <dgm:prSet phldrT="[Text]"/>
      <dgm:spPr/>
      <dgm:t>
        <a:bodyPr/>
        <a:lstStyle/>
        <a:p>
          <a:r>
            <a:rPr lang="en-US" dirty="0" smtClean="0"/>
            <a:t>Clustering</a:t>
          </a:r>
          <a:endParaRPr lang="en-US" dirty="0"/>
        </a:p>
      </dgm:t>
    </dgm:pt>
    <dgm:pt modelId="{E3A0EAF1-3DA3-46D2-A6CC-248C7A0399D5}" type="parTrans" cxnId="{589F56BA-6080-4F04-8247-D4CD3DF5C2ED}">
      <dgm:prSet/>
      <dgm:spPr/>
      <dgm:t>
        <a:bodyPr/>
        <a:lstStyle/>
        <a:p>
          <a:endParaRPr lang="en-US"/>
        </a:p>
      </dgm:t>
    </dgm:pt>
    <dgm:pt modelId="{38C9AEFE-AA39-44F6-A8DA-D61B55CAFA46}" type="sibTrans" cxnId="{589F56BA-6080-4F04-8247-D4CD3DF5C2ED}">
      <dgm:prSet/>
      <dgm:spPr/>
      <dgm:t>
        <a:bodyPr/>
        <a:lstStyle/>
        <a:p>
          <a:endParaRPr lang="en-US"/>
        </a:p>
      </dgm:t>
    </dgm:pt>
    <dgm:pt modelId="{A87B551A-CD2C-4DD1-AFFE-109FD77203EE}">
      <dgm:prSet phldrT="[Text]"/>
      <dgm:spPr/>
      <dgm:t>
        <a:bodyPr/>
        <a:lstStyle/>
        <a:p>
          <a:r>
            <a:rPr lang="en-US" dirty="0" smtClean="0"/>
            <a:t>Reinforcement Learning</a:t>
          </a:r>
          <a:endParaRPr lang="en-US" dirty="0"/>
        </a:p>
      </dgm:t>
    </dgm:pt>
    <dgm:pt modelId="{3B273281-D2C5-4921-88F1-547F01649B15}" type="parTrans" cxnId="{F14D3394-6D91-4711-A9EF-A706F21380D3}">
      <dgm:prSet/>
      <dgm:spPr/>
      <dgm:t>
        <a:bodyPr/>
        <a:lstStyle/>
        <a:p>
          <a:endParaRPr lang="en-US"/>
        </a:p>
      </dgm:t>
    </dgm:pt>
    <dgm:pt modelId="{0290E183-B09C-4756-8027-978928A02DC0}" type="sibTrans" cxnId="{F14D3394-6D91-4711-A9EF-A706F21380D3}">
      <dgm:prSet/>
      <dgm:spPr/>
      <dgm:t>
        <a:bodyPr/>
        <a:lstStyle/>
        <a:p>
          <a:endParaRPr lang="en-US"/>
        </a:p>
      </dgm:t>
    </dgm:pt>
    <dgm:pt modelId="{C65348B0-A294-4F36-B4B1-4C8F7FFB3898}">
      <dgm:prSet phldrT="[Text]"/>
      <dgm:spPr/>
      <dgm:t>
        <a:bodyPr/>
        <a:lstStyle/>
        <a:p>
          <a:r>
            <a:rPr lang="en-US" dirty="0" smtClean="0"/>
            <a:t>Machine Learning</a:t>
          </a:r>
          <a:endParaRPr lang="en-US" dirty="0"/>
        </a:p>
      </dgm:t>
    </dgm:pt>
    <dgm:pt modelId="{63240B6D-70A3-4026-95A0-DB839977BB21}" type="sibTrans" cxnId="{A181A353-5169-478D-BC0A-36F3F825E774}">
      <dgm:prSet/>
      <dgm:spPr/>
      <dgm:t>
        <a:bodyPr/>
        <a:lstStyle/>
        <a:p>
          <a:endParaRPr lang="en-US"/>
        </a:p>
      </dgm:t>
    </dgm:pt>
    <dgm:pt modelId="{380EE1DC-9925-4B5E-9FFD-8F2A4CB166D8}" type="parTrans" cxnId="{A181A353-5169-478D-BC0A-36F3F825E774}">
      <dgm:prSet/>
      <dgm:spPr/>
      <dgm:t>
        <a:bodyPr/>
        <a:lstStyle/>
        <a:p>
          <a:endParaRPr lang="en-US"/>
        </a:p>
      </dgm:t>
    </dgm:pt>
    <dgm:pt modelId="{DF8CAB44-6F2A-434A-B4B5-B18C9FFECEDF}" type="pres">
      <dgm:prSet presAssocID="{129649F1-97F9-4762-903E-91EF16A76E5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9DE4F8-5D9B-48B3-B630-82785B6855FF}" type="pres">
      <dgm:prSet presAssocID="{C65348B0-A294-4F36-B4B1-4C8F7FFB3898}" presName="hierRoot1" presStyleCnt="0">
        <dgm:presLayoutVars>
          <dgm:hierBranch val="init"/>
        </dgm:presLayoutVars>
      </dgm:prSet>
      <dgm:spPr/>
    </dgm:pt>
    <dgm:pt modelId="{5ED3EAC8-3C83-48A1-AA83-6C7B1731D37C}" type="pres">
      <dgm:prSet presAssocID="{C65348B0-A294-4F36-B4B1-4C8F7FFB3898}" presName="rootComposite1" presStyleCnt="0"/>
      <dgm:spPr/>
    </dgm:pt>
    <dgm:pt modelId="{2192C77D-BA47-4666-B7E3-7F0F62197E0E}" type="pres">
      <dgm:prSet presAssocID="{C65348B0-A294-4F36-B4B1-4C8F7FFB389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5A0E91-4CB0-4E66-8961-375E00D83313}" type="pres">
      <dgm:prSet presAssocID="{C65348B0-A294-4F36-B4B1-4C8F7FFB3898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2653A84-2416-43A8-A1D5-F3FD0199A9E6}" type="pres">
      <dgm:prSet presAssocID="{C65348B0-A294-4F36-B4B1-4C8F7FFB3898}" presName="hierChild2" presStyleCnt="0"/>
      <dgm:spPr/>
    </dgm:pt>
    <dgm:pt modelId="{26156E96-5CC0-4777-A496-AB0970CAC742}" type="pres">
      <dgm:prSet presAssocID="{E70C0B3B-6226-4985-B5DA-65C59A87BEC8}" presName="Name64" presStyleLbl="parChTrans1D2" presStyleIdx="0" presStyleCnt="3"/>
      <dgm:spPr/>
      <dgm:t>
        <a:bodyPr/>
        <a:lstStyle/>
        <a:p>
          <a:endParaRPr lang="en-US"/>
        </a:p>
      </dgm:t>
    </dgm:pt>
    <dgm:pt modelId="{BB54B0D3-204A-4774-AF2E-AAE06B7DFAC5}" type="pres">
      <dgm:prSet presAssocID="{C3911905-475B-45B4-A51C-386C0672910E}" presName="hierRoot2" presStyleCnt="0">
        <dgm:presLayoutVars>
          <dgm:hierBranch val="init"/>
        </dgm:presLayoutVars>
      </dgm:prSet>
      <dgm:spPr/>
    </dgm:pt>
    <dgm:pt modelId="{0E0F469E-CD06-4576-AB4E-3F735F6EEB2D}" type="pres">
      <dgm:prSet presAssocID="{C3911905-475B-45B4-A51C-386C0672910E}" presName="rootComposite" presStyleCnt="0"/>
      <dgm:spPr/>
    </dgm:pt>
    <dgm:pt modelId="{69209C11-2048-4C57-BCA4-A78905424880}" type="pres">
      <dgm:prSet presAssocID="{C3911905-475B-45B4-A51C-386C0672910E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60A2CB-1E34-4DA0-BDD6-6BC8258F670A}" type="pres">
      <dgm:prSet presAssocID="{C3911905-475B-45B4-A51C-386C0672910E}" presName="rootConnector" presStyleLbl="node2" presStyleIdx="0" presStyleCnt="3"/>
      <dgm:spPr/>
      <dgm:t>
        <a:bodyPr/>
        <a:lstStyle/>
        <a:p>
          <a:endParaRPr lang="en-US"/>
        </a:p>
      </dgm:t>
    </dgm:pt>
    <dgm:pt modelId="{0718130A-213A-49D7-B276-D43D20B2E2D2}" type="pres">
      <dgm:prSet presAssocID="{C3911905-475B-45B4-A51C-386C0672910E}" presName="hierChild4" presStyleCnt="0"/>
      <dgm:spPr/>
    </dgm:pt>
    <dgm:pt modelId="{861571AE-888A-4C08-8BF9-D70B7D07F780}" type="pres">
      <dgm:prSet presAssocID="{AC515608-EC0F-47C6-909C-92A2EBC6CCEB}" presName="Name64" presStyleLbl="parChTrans1D3" presStyleIdx="0" presStyleCnt="3"/>
      <dgm:spPr/>
      <dgm:t>
        <a:bodyPr/>
        <a:lstStyle/>
        <a:p>
          <a:endParaRPr lang="en-US"/>
        </a:p>
      </dgm:t>
    </dgm:pt>
    <dgm:pt modelId="{C1A72D1A-5D75-415C-85D6-C31A6F649D23}" type="pres">
      <dgm:prSet presAssocID="{98E8522B-2733-4656-AC1B-8C867EADB789}" presName="hierRoot2" presStyleCnt="0">
        <dgm:presLayoutVars>
          <dgm:hierBranch val="init"/>
        </dgm:presLayoutVars>
      </dgm:prSet>
      <dgm:spPr/>
    </dgm:pt>
    <dgm:pt modelId="{04A29B9B-979C-460A-8CA5-3B00EEDB2620}" type="pres">
      <dgm:prSet presAssocID="{98E8522B-2733-4656-AC1B-8C867EADB789}" presName="rootComposite" presStyleCnt="0"/>
      <dgm:spPr/>
    </dgm:pt>
    <dgm:pt modelId="{F0D12BC2-9228-4A0F-A5C1-EB5C815759CD}" type="pres">
      <dgm:prSet presAssocID="{98E8522B-2733-4656-AC1B-8C867EADB789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1684CF-B90E-4514-B0DF-E0C7EEE1A34A}" type="pres">
      <dgm:prSet presAssocID="{98E8522B-2733-4656-AC1B-8C867EADB789}" presName="rootConnector" presStyleLbl="node3" presStyleIdx="0" presStyleCnt="3"/>
      <dgm:spPr/>
      <dgm:t>
        <a:bodyPr/>
        <a:lstStyle/>
        <a:p>
          <a:endParaRPr lang="en-US"/>
        </a:p>
      </dgm:t>
    </dgm:pt>
    <dgm:pt modelId="{32AC9CFA-45B8-4553-B287-0FF4C21F6D75}" type="pres">
      <dgm:prSet presAssocID="{98E8522B-2733-4656-AC1B-8C867EADB789}" presName="hierChild4" presStyleCnt="0"/>
      <dgm:spPr/>
    </dgm:pt>
    <dgm:pt modelId="{09C3BB45-A9B8-4A0E-89DE-65AEF73DFDB6}" type="pres">
      <dgm:prSet presAssocID="{98E8522B-2733-4656-AC1B-8C867EADB789}" presName="hierChild5" presStyleCnt="0"/>
      <dgm:spPr/>
    </dgm:pt>
    <dgm:pt modelId="{7F3081CB-7A09-40E2-9FDF-6F5F4AAE66DB}" type="pres">
      <dgm:prSet presAssocID="{24629B54-3138-42C7-9FF3-36773D4D6CF6}" presName="Name64" presStyleLbl="parChTrans1D3" presStyleIdx="1" presStyleCnt="3"/>
      <dgm:spPr/>
      <dgm:t>
        <a:bodyPr/>
        <a:lstStyle/>
        <a:p>
          <a:endParaRPr lang="en-US"/>
        </a:p>
      </dgm:t>
    </dgm:pt>
    <dgm:pt modelId="{5FF80FD9-389A-4188-9853-4531585654D1}" type="pres">
      <dgm:prSet presAssocID="{A4795996-BF8F-4C43-B745-D8BC04BC198D}" presName="hierRoot2" presStyleCnt="0">
        <dgm:presLayoutVars>
          <dgm:hierBranch val="init"/>
        </dgm:presLayoutVars>
      </dgm:prSet>
      <dgm:spPr/>
    </dgm:pt>
    <dgm:pt modelId="{D04CA018-B0CF-4D34-8E27-1EA09EFFC011}" type="pres">
      <dgm:prSet presAssocID="{A4795996-BF8F-4C43-B745-D8BC04BC198D}" presName="rootComposite" presStyleCnt="0"/>
      <dgm:spPr/>
    </dgm:pt>
    <dgm:pt modelId="{9AD00D9E-534C-47AE-931D-0A49E5E745AD}" type="pres">
      <dgm:prSet presAssocID="{A4795996-BF8F-4C43-B745-D8BC04BC198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DACFD6-1076-4777-BA49-4C95D5595BC1}" type="pres">
      <dgm:prSet presAssocID="{A4795996-BF8F-4C43-B745-D8BC04BC198D}" presName="rootConnector" presStyleLbl="node3" presStyleIdx="1" presStyleCnt="3"/>
      <dgm:spPr/>
      <dgm:t>
        <a:bodyPr/>
        <a:lstStyle/>
        <a:p>
          <a:endParaRPr lang="en-US"/>
        </a:p>
      </dgm:t>
    </dgm:pt>
    <dgm:pt modelId="{D932C8BC-5010-43B7-A7CD-62F3CCAF71D9}" type="pres">
      <dgm:prSet presAssocID="{A4795996-BF8F-4C43-B745-D8BC04BC198D}" presName="hierChild4" presStyleCnt="0"/>
      <dgm:spPr/>
    </dgm:pt>
    <dgm:pt modelId="{3DECC9A9-F147-419C-93BB-F6A4DD53CF83}" type="pres">
      <dgm:prSet presAssocID="{A4795996-BF8F-4C43-B745-D8BC04BC198D}" presName="hierChild5" presStyleCnt="0"/>
      <dgm:spPr/>
    </dgm:pt>
    <dgm:pt modelId="{930C47FA-6B54-431E-9E4F-3D7CC8EFED36}" type="pres">
      <dgm:prSet presAssocID="{C3911905-475B-45B4-A51C-386C0672910E}" presName="hierChild5" presStyleCnt="0"/>
      <dgm:spPr/>
    </dgm:pt>
    <dgm:pt modelId="{E42932F0-31D7-488E-A7B0-381DD49D9479}" type="pres">
      <dgm:prSet presAssocID="{6C607C92-E815-46FD-8ECB-CDF86E8CD918}" presName="Name64" presStyleLbl="parChTrans1D2" presStyleIdx="1" presStyleCnt="3"/>
      <dgm:spPr/>
      <dgm:t>
        <a:bodyPr/>
        <a:lstStyle/>
        <a:p>
          <a:endParaRPr lang="en-US"/>
        </a:p>
      </dgm:t>
    </dgm:pt>
    <dgm:pt modelId="{24650E09-B799-4959-9742-1D05A5E5BE50}" type="pres">
      <dgm:prSet presAssocID="{753207F0-6990-462B-BB16-71C03CD09CBC}" presName="hierRoot2" presStyleCnt="0">
        <dgm:presLayoutVars>
          <dgm:hierBranch val="init"/>
        </dgm:presLayoutVars>
      </dgm:prSet>
      <dgm:spPr/>
    </dgm:pt>
    <dgm:pt modelId="{D64C020F-0446-4F0A-A184-6D1B434C34B3}" type="pres">
      <dgm:prSet presAssocID="{753207F0-6990-462B-BB16-71C03CD09CBC}" presName="rootComposite" presStyleCnt="0"/>
      <dgm:spPr/>
    </dgm:pt>
    <dgm:pt modelId="{E5A0AD00-C24F-4C9B-846E-4C0ABC612A83}" type="pres">
      <dgm:prSet presAssocID="{753207F0-6990-462B-BB16-71C03CD09CBC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7B9EB5-FA3B-407A-839A-72478912DA6A}" type="pres">
      <dgm:prSet presAssocID="{753207F0-6990-462B-BB16-71C03CD09CBC}" presName="rootConnector" presStyleLbl="node2" presStyleIdx="1" presStyleCnt="3"/>
      <dgm:spPr/>
      <dgm:t>
        <a:bodyPr/>
        <a:lstStyle/>
        <a:p>
          <a:endParaRPr lang="en-US"/>
        </a:p>
      </dgm:t>
    </dgm:pt>
    <dgm:pt modelId="{353603B2-A4F9-4837-85C6-962037128F7B}" type="pres">
      <dgm:prSet presAssocID="{753207F0-6990-462B-BB16-71C03CD09CBC}" presName="hierChild4" presStyleCnt="0"/>
      <dgm:spPr/>
    </dgm:pt>
    <dgm:pt modelId="{6B0A179B-5D08-41FE-86FD-1A96366A3329}" type="pres">
      <dgm:prSet presAssocID="{E3A0EAF1-3DA3-46D2-A6CC-248C7A0399D5}" presName="Name64" presStyleLbl="parChTrans1D3" presStyleIdx="2" presStyleCnt="3"/>
      <dgm:spPr/>
      <dgm:t>
        <a:bodyPr/>
        <a:lstStyle/>
        <a:p>
          <a:endParaRPr lang="en-US"/>
        </a:p>
      </dgm:t>
    </dgm:pt>
    <dgm:pt modelId="{0F9A450C-7957-4648-8EFF-B80253BB10CA}" type="pres">
      <dgm:prSet presAssocID="{C3F29EE0-E3F8-411C-AD3D-1D1CF9872FAD}" presName="hierRoot2" presStyleCnt="0">
        <dgm:presLayoutVars>
          <dgm:hierBranch val="init"/>
        </dgm:presLayoutVars>
      </dgm:prSet>
      <dgm:spPr/>
    </dgm:pt>
    <dgm:pt modelId="{17E93B09-2F8F-4CC1-9A2A-274643EEE153}" type="pres">
      <dgm:prSet presAssocID="{C3F29EE0-E3F8-411C-AD3D-1D1CF9872FAD}" presName="rootComposite" presStyleCnt="0"/>
      <dgm:spPr/>
    </dgm:pt>
    <dgm:pt modelId="{99A9D581-495D-4746-8D90-05883822E26C}" type="pres">
      <dgm:prSet presAssocID="{C3F29EE0-E3F8-411C-AD3D-1D1CF9872FAD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B1B3F6-D20A-43C4-95AE-689DE124B306}" type="pres">
      <dgm:prSet presAssocID="{C3F29EE0-E3F8-411C-AD3D-1D1CF9872FAD}" presName="rootConnector" presStyleLbl="node3" presStyleIdx="2" presStyleCnt="3"/>
      <dgm:spPr/>
      <dgm:t>
        <a:bodyPr/>
        <a:lstStyle/>
        <a:p>
          <a:endParaRPr lang="en-US"/>
        </a:p>
      </dgm:t>
    </dgm:pt>
    <dgm:pt modelId="{80E0FE94-E5CD-4722-8178-31D6F1FD01C2}" type="pres">
      <dgm:prSet presAssocID="{C3F29EE0-E3F8-411C-AD3D-1D1CF9872FAD}" presName="hierChild4" presStyleCnt="0"/>
      <dgm:spPr/>
    </dgm:pt>
    <dgm:pt modelId="{6F5DAE22-AC9C-4728-BFDF-E7BBCAD1CCA0}" type="pres">
      <dgm:prSet presAssocID="{C3F29EE0-E3F8-411C-AD3D-1D1CF9872FAD}" presName="hierChild5" presStyleCnt="0"/>
      <dgm:spPr/>
    </dgm:pt>
    <dgm:pt modelId="{C5A424E3-1BD8-4E14-A9F4-E8DA931B52DA}" type="pres">
      <dgm:prSet presAssocID="{753207F0-6990-462B-BB16-71C03CD09CBC}" presName="hierChild5" presStyleCnt="0"/>
      <dgm:spPr/>
    </dgm:pt>
    <dgm:pt modelId="{B5E0A8FE-3E2F-4578-99F6-524EFB88C3C2}" type="pres">
      <dgm:prSet presAssocID="{3B273281-D2C5-4921-88F1-547F01649B15}" presName="Name64" presStyleLbl="parChTrans1D2" presStyleIdx="2" presStyleCnt="3"/>
      <dgm:spPr/>
      <dgm:t>
        <a:bodyPr/>
        <a:lstStyle/>
        <a:p>
          <a:endParaRPr lang="en-US"/>
        </a:p>
      </dgm:t>
    </dgm:pt>
    <dgm:pt modelId="{44C86644-5D29-4D73-AA48-904A27A0D087}" type="pres">
      <dgm:prSet presAssocID="{A87B551A-CD2C-4DD1-AFFE-109FD77203EE}" presName="hierRoot2" presStyleCnt="0">
        <dgm:presLayoutVars>
          <dgm:hierBranch val="init"/>
        </dgm:presLayoutVars>
      </dgm:prSet>
      <dgm:spPr/>
    </dgm:pt>
    <dgm:pt modelId="{7B16CE37-BAEA-459E-9042-095E58D436A3}" type="pres">
      <dgm:prSet presAssocID="{A87B551A-CD2C-4DD1-AFFE-109FD77203EE}" presName="rootComposite" presStyleCnt="0"/>
      <dgm:spPr/>
    </dgm:pt>
    <dgm:pt modelId="{B4E86144-BAB8-41C5-833E-48ED1B6F5C1C}" type="pres">
      <dgm:prSet presAssocID="{A87B551A-CD2C-4DD1-AFFE-109FD77203EE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0444EE-B27A-42EB-AF55-B0DBFC10E8A1}" type="pres">
      <dgm:prSet presAssocID="{A87B551A-CD2C-4DD1-AFFE-109FD77203EE}" presName="rootConnector" presStyleLbl="node2" presStyleIdx="2" presStyleCnt="3"/>
      <dgm:spPr/>
      <dgm:t>
        <a:bodyPr/>
        <a:lstStyle/>
        <a:p>
          <a:endParaRPr lang="en-US"/>
        </a:p>
      </dgm:t>
    </dgm:pt>
    <dgm:pt modelId="{82063361-B5D4-4BFA-86EC-888B36AD4522}" type="pres">
      <dgm:prSet presAssocID="{A87B551A-CD2C-4DD1-AFFE-109FD77203EE}" presName="hierChild4" presStyleCnt="0"/>
      <dgm:spPr/>
    </dgm:pt>
    <dgm:pt modelId="{5F3CE1F5-604D-4294-8175-6364A89F8BF1}" type="pres">
      <dgm:prSet presAssocID="{A87B551A-CD2C-4DD1-AFFE-109FD77203EE}" presName="hierChild5" presStyleCnt="0"/>
      <dgm:spPr/>
    </dgm:pt>
    <dgm:pt modelId="{8C2A6240-05ED-4F69-BACE-B1037B4532A0}" type="pres">
      <dgm:prSet presAssocID="{C65348B0-A294-4F36-B4B1-4C8F7FFB3898}" presName="hierChild3" presStyleCnt="0"/>
      <dgm:spPr/>
    </dgm:pt>
  </dgm:ptLst>
  <dgm:cxnLst>
    <dgm:cxn modelId="{0D52258A-5C08-4F38-BB21-3C97EAA78E5B}" type="presOf" srcId="{E70C0B3B-6226-4985-B5DA-65C59A87BEC8}" destId="{26156E96-5CC0-4777-A496-AB0970CAC742}" srcOrd="0" destOrd="0" presId="urn:microsoft.com/office/officeart/2009/3/layout/HorizontalOrganizationChart"/>
    <dgm:cxn modelId="{8CD6EB82-51B5-4EC0-AFD4-80D96C762C43}" type="presOf" srcId="{C65348B0-A294-4F36-B4B1-4C8F7FFB3898}" destId="{305A0E91-4CB0-4E66-8961-375E00D83313}" srcOrd="1" destOrd="0" presId="urn:microsoft.com/office/officeart/2009/3/layout/HorizontalOrganizationChart"/>
    <dgm:cxn modelId="{AF3E840E-51F0-47F1-A21C-45E67695AF9E}" type="presOf" srcId="{753207F0-6990-462B-BB16-71C03CD09CBC}" destId="{DA7B9EB5-FA3B-407A-839A-72478912DA6A}" srcOrd="1" destOrd="0" presId="urn:microsoft.com/office/officeart/2009/3/layout/HorizontalOrganizationChart"/>
    <dgm:cxn modelId="{149E421C-EFC6-4BAC-9DBD-5DE25BA434DF}" srcId="{C65348B0-A294-4F36-B4B1-4C8F7FFB3898}" destId="{753207F0-6990-462B-BB16-71C03CD09CBC}" srcOrd="1" destOrd="0" parTransId="{6C607C92-E815-46FD-8ECB-CDF86E8CD918}" sibTransId="{206B6372-0FC2-48B2-9919-839268DD0407}"/>
    <dgm:cxn modelId="{687E6754-0FC2-46F3-B462-D5CB3619E55F}" srcId="{C3911905-475B-45B4-A51C-386C0672910E}" destId="{98E8522B-2733-4656-AC1B-8C867EADB789}" srcOrd="0" destOrd="0" parTransId="{AC515608-EC0F-47C6-909C-92A2EBC6CCEB}" sibTransId="{05BF02B3-406A-424B-883C-704330766895}"/>
    <dgm:cxn modelId="{9AAC33F5-DA9C-4995-A5A8-CC44E06187CE}" type="presOf" srcId="{AC515608-EC0F-47C6-909C-92A2EBC6CCEB}" destId="{861571AE-888A-4C08-8BF9-D70B7D07F780}" srcOrd="0" destOrd="0" presId="urn:microsoft.com/office/officeart/2009/3/layout/HorizontalOrganizationChart"/>
    <dgm:cxn modelId="{68DA2DCE-EB0F-4B8F-8A8B-88247ECCE48D}" type="presOf" srcId="{C3911905-475B-45B4-A51C-386C0672910E}" destId="{69209C11-2048-4C57-BCA4-A78905424880}" srcOrd="0" destOrd="0" presId="urn:microsoft.com/office/officeart/2009/3/layout/HorizontalOrganizationChart"/>
    <dgm:cxn modelId="{94D3AE46-FA89-48F8-8108-B75855A4FEE6}" type="presOf" srcId="{6C607C92-E815-46FD-8ECB-CDF86E8CD918}" destId="{E42932F0-31D7-488E-A7B0-381DD49D9479}" srcOrd="0" destOrd="0" presId="urn:microsoft.com/office/officeart/2009/3/layout/HorizontalOrganizationChart"/>
    <dgm:cxn modelId="{18728925-E0DB-4AC2-BD97-8B9ABA95F877}" type="presOf" srcId="{A87B551A-CD2C-4DD1-AFFE-109FD77203EE}" destId="{B4E86144-BAB8-41C5-833E-48ED1B6F5C1C}" srcOrd="0" destOrd="0" presId="urn:microsoft.com/office/officeart/2009/3/layout/HorizontalOrganizationChart"/>
    <dgm:cxn modelId="{DC7857A1-7154-4841-A152-B3C7E2650B15}" type="presOf" srcId="{129649F1-97F9-4762-903E-91EF16A76E51}" destId="{DF8CAB44-6F2A-434A-B4B5-B18C9FFECEDF}" srcOrd="0" destOrd="0" presId="urn:microsoft.com/office/officeart/2009/3/layout/HorizontalOrganizationChart"/>
    <dgm:cxn modelId="{30B99523-D016-4B14-9F1C-90D9DBDE5D55}" type="presOf" srcId="{A87B551A-CD2C-4DD1-AFFE-109FD77203EE}" destId="{DE0444EE-B27A-42EB-AF55-B0DBFC10E8A1}" srcOrd="1" destOrd="0" presId="urn:microsoft.com/office/officeart/2009/3/layout/HorizontalOrganizationChart"/>
    <dgm:cxn modelId="{09A03296-620A-4645-88C1-B56CAD9796CC}" srcId="{C3911905-475B-45B4-A51C-386C0672910E}" destId="{A4795996-BF8F-4C43-B745-D8BC04BC198D}" srcOrd="1" destOrd="0" parTransId="{24629B54-3138-42C7-9FF3-36773D4D6CF6}" sibTransId="{8990DFBF-9761-43E2-9205-C9586CB981F4}"/>
    <dgm:cxn modelId="{F688268E-E791-4D75-A199-1852127D29F1}" type="presOf" srcId="{A4795996-BF8F-4C43-B745-D8BC04BC198D}" destId="{9AD00D9E-534C-47AE-931D-0A49E5E745AD}" srcOrd="0" destOrd="0" presId="urn:microsoft.com/office/officeart/2009/3/layout/HorizontalOrganizationChart"/>
    <dgm:cxn modelId="{A9F3AC98-8760-49BE-843D-376DD1CAE6ED}" type="presOf" srcId="{C3911905-475B-45B4-A51C-386C0672910E}" destId="{CA60A2CB-1E34-4DA0-BDD6-6BC8258F670A}" srcOrd="1" destOrd="0" presId="urn:microsoft.com/office/officeart/2009/3/layout/HorizontalOrganizationChart"/>
    <dgm:cxn modelId="{A181A353-5169-478D-BC0A-36F3F825E774}" srcId="{129649F1-97F9-4762-903E-91EF16A76E51}" destId="{C65348B0-A294-4F36-B4B1-4C8F7FFB3898}" srcOrd="0" destOrd="0" parTransId="{380EE1DC-9925-4B5E-9FFD-8F2A4CB166D8}" sibTransId="{63240B6D-70A3-4026-95A0-DB839977BB21}"/>
    <dgm:cxn modelId="{BDD89675-9398-451D-9071-51FF0955601E}" type="presOf" srcId="{C3F29EE0-E3F8-411C-AD3D-1D1CF9872FAD}" destId="{BEB1B3F6-D20A-43C4-95AE-689DE124B306}" srcOrd="1" destOrd="0" presId="urn:microsoft.com/office/officeart/2009/3/layout/HorizontalOrganizationChart"/>
    <dgm:cxn modelId="{DEDA1D75-D2D8-4542-BDA0-41C54412E41D}" type="presOf" srcId="{3B273281-D2C5-4921-88F1-547F01649B15}" destId="{B5E0A8FE-3E2F-4578-99F6-524EFB88C3C2}" srcOrd="0" destOrd="0" presId="urn:microsoft.com/office/officeart/2009/3/layout/HorizontalOrganizationChart"/>
    <dgm:cxn modelId="{376267DD-E20B-4676-B5BF-9610EE1E6458}" type="presOf" srcId="{24629B54-3138-42C7-9FF3-36773D4D6CF6}" destId="{7F3081CB-7A09-40E2-9FDF-6F5F4AAE66DB}" srcOrd="0" destOrd="0" presId="urn:microsoft.com/office/officeart/2009/3/layout/HorizontalOrganizationChart"/>
    <dgm:cxn modelId="{69247726-3239-440A-B815-FFE82622A3F5}" type="presOf" srcId="{C3F29EE0-E3F8-411C-AD3D-1D1CF9872FAD}" destId="{99A9D581-495D-4746-8D90-05883822E26C}" srcOrd="0" destOrd="0" presId="urn:microsoft.com/office/officeart/2009/3/layout/HorizontalOrganizationChart"/>
    <dgm:cxn modelId="{794F26B5-EB27-4E3A-B934-7C875A51C0D5}" type="presOf" srcId="{C65348B0-A294-4F36-B4B1-4C8F7FFB3898}" destId="{2192C77D-BA47-4666-B7E3-7F0F62197E0E}" srcOrd="0" destOrd="0" presId="urn:microsoft.com/office/officeart/2009/3/layout/HorizontalOrganizationChart"/>
    <dgm:cxn modelId="{11D5976C-BCA2-448D-99D2-4A15159F5233}" srcId="{C65348B0-A294-4F36-B4B1-4C8F7FFB3898}" destId="{C3911905-475B-45B4-A51C-386C0672910E}" srcOrd="0" destOrd="0" parTransId="{E70C0B3B-6226-4985-B5DA-65C59A87BEC8}" sibTransId="{430B29D4-2F7C-4F04-963E-2FFC86D04919}"/>
    <dgm:cxn modelId="{DFD54AA6-9F18-4DFC-B7A1-3C27DA5A3DE3}" type="presOf" srcId="{E3A0EAF1-3DA3-46D2-A6CC-248C7A0399D5}" destId="{6B0A179B-5D08-41FE-86FD-1A96366A3329}" srcOrd="0" destOrd="0" presId="urn:microsoft.com/office/officeart/2009/3/layout/HorizontalOrganizationChart"/>
    <dgm:cxn modelId="{4E9AAAEC-1CFF-4900-A349-6C552DC1BDCB}" type="presOf" srcId="{98E8522B-2733-4656-AC1B-8C867EADB789}" destId="{F0D12BC2-9228-4A0F-A5C1-EB5C815759CD}" srcOrd="0" destOrd="0" presId="urn:microsoft.com/office/officeart/2009/3/layout/HorizontalOrganizationChart"/>
    <dgm:cxn modelId="{F14D3394-6D91-4711-A9EF-A706F21380D3}" srcId="{C65348B0-A294-4F36-B4B1-4C8F7FFB3898}" destId="{A87B551A-CD2C-4DD1-AFFE-109FD77203EE}" srcOrd="2" destOrd="0" parTransId="{3B273281-D2C5-4921-88F1-547F01649B15}" sibTransId="{0290E183-B09C-4756-8027-978928A02DC0}"/>
    <dgm:cxn modelId="{018614A5-BE00-4ED0-AB62-51BB0B6E1C5E}" type="presOf" srcId="{A4795996-BF8F-4C43-B745-D8BC04BC198D}" destId="{41DACFD6-1076-4777-BA49-4C95D5595BC1}" srcOrd="1" destOrd="0" presId="urn:microsoft.com/office/officeart/2009/3/layout/HorizontalOrganizationChart"/>
    <dgm:cxn modelId="{589F56BA-6080-4F04-8247-D4CD3DF5C2ED}" srcId="{753207F0-6990-462B-BB16-71C03CD09CBC}" destId="{C3F29EE0-E3F8-411C-AD3D-1D1CF9872FAD}" srcOrd="0" destOrd="0" parTransId="{E3A0EAF1-3DA3-46D2-A6CC-248C7A0399D5}" sibTransId="{38C9AEFE-AA39-44F6-A8DA-D61B55CAFA46}"/>
    <dgm:cxn modelId="{7B22937D-80F8-4389-85AD-4AE57E92932B}" type="presOf" srcId="{98E8522B-2733-4656-AC1B-8C867EADB789}" destId="{7F1684CF-B90E-4514-B0DF-E0C7EEE1A34A}" srcOrd="1" destOrd="0" presId="urn:microsoft.com/office/officeart/2009/3/layout/HorizontalOrganizationChart"/>
    <dgm:cxn modelId="{38E2E948-E47F-48CB-9C18-506287BF405A}" type="presOf" srcId="{753207F0-6990-462B-BB16-71C03CD09CBC}" destId="{E5A0AD00-C24F-4C9B-846E-4C0ABC612A83}" srcOrd="0" destOrd="0" presId="urn:microsoft.com/office/officeart/2009/3/layout/HorizontalOrganizationChart"/>
    <dgm:cxn modelId="{35356598-6E59-4DF4-8C26-73D885DD444F}" type="presParOf" srcId="{DF8CAB44-6F2A-434A-B4B5-B18C9FFECEDF}" destId="{8C9DE4F8-5D9B-48B3-B630-82785B6855FF}" srcOrd="0" destOrd="0" presId="urn:microsoft.com/office/officeart/2009/3/layout/HorizontalOrganizationChart"/>
    <dgm:cxn modelId="{E97765D3-5499-4641-9576-F9A6A904086F}" type="presParOf" srcId="{8C9DE4F8-5D9B-48B3-B630-82785B6855FF}" destId="{5ED3EAC8-3C83-48A1-AA83-6C7B1731D37C}" srcOrd="0" destOrd="0" presId="urn:microsoft.com/office/officeart/2009/3/layout/HorizontalOrganizationChart"/>
    <dgm:cxn modelId="{4D4026C2-9E3F-4F31-B8E8-30143187C888}" type="presParOf" srcId="{5ED3EAC8-3C83-48A1-AA83-6C7B1731D37C}" destId="{2192C77D-BA47-4666-B7E3-7F0F62197E0E}" srcOrd="0" destOrd="0" presId="urn:microsoft.com/office/officeart/2009/3/layout/HorizontalOrganizationChart"/>
    <dgm:cxn modelId="{86F87BA3-606C-4471-87E8-229C0265C858}" type="presParOf" srcId="{5ED3EAC8-3C83-48A1-AA83-6C7B1731D37C}" destId="{305A0E91-4CB0-4E66-8961-375E00D83313}" srcOrd="1" destOrd="0" presId="urn:microsoft.com/office/officeart/2009/3/layout/HorizontalOrganizationChart"/>
    <dgm:cxn modelId="{1025F92A-61B5-4956-A17B-D2AC12F22307}" type="presParOf" srcId="{8C9DE4F8-5D9B-48B3-B630-82785B6855FF}" destId="{72653A84-2416-43A8-A1D5-F3FD0199A9E6}" srcOrd="1" destOrd="0" presId="urn:microsoft.com/office/officeart/2009/3/layout/HorizontalOrganizationChart"/>
    <dgm:cxn modelId="{3D37689C-CE77-4A99-9D3F-1ECE7E30BEB5}" type="presParOf" srcId="{72653A84-2416-43A8-A1D5-F3FD0199A9E6}" destId="{26156E96-5CC0-4777-A496-AB0970CAC742}" srcOrd="0" destOrd="0" presId="urn:microsoft.com/office/officeart/2009/3/layout/HorizontalOrganizationChart"/>
    <dgm:cxn modelId="{5C16F54F-9D2A-4345-9279-0D9520CDDEAD}" type="presParOf" srcId="{72653A84-2416-43A8-A1D5-F3FD0199A9E6}" destId="{BB54B0D3-204A-4774-AF2E-AAE06B7DFAC5}" srcOrd="1" destOrd="0" presId="urn:microsoft.com/office/officeart/2009/3/layout/HorizontalOrganizationChart"/>
    <dgm:cxn modelId="{224939DC-0DE0-42E4-988F-1CC8BC1AC761}" type="presParOf" srcId="{BB54B0D3-204A-4774-AF2E-AAE06B7DFAC5}" destId="{0E0F469E-CD06-4576-AB4E-3F735F6EEB2D}" srcOrd="0" destOrd="0" presId="urn:microsoft.com/office/officeart/2009/3/layout/HorizontalOrganizationChart"/>
    <dgm:cxn modelId="{03DB88EF-7A48-4FBB-851C-7B3A4BA43F8C}" type="presParOf" srcId="{0E0F469E-CD06-4576-AB4E-3F735F6EEB2D}" destId="{69209C11-2048-4C57-BCA4-A78905424880}" srcOrd="0" destOrd="0" presId="urn:microsoft.com/office/officeart/2009/3/layout/HorizontalOrganizationChart"/>
    <dgm:cxn modelId="{A22F0350-364B-40FF-9B72-81C04C940633}" type="presParOf" srcId="{0E0F469E-CD06-4576-AB4E-3F735F6EEB2D}" destId="{CA60A2CB-1E34-4DA0-BDD6-6BC8258F670A}" srcOrd="1" destOrd="0" presId="urn:microsoft.com/office/officeart/2009/3/layout/HorizontalOrganizationChart"/>
    <dgm:cxn modelId="{8B1DBC2C-3BAB-43B5-9948-091BE4BF1484}" type="presParOf" srcId="{BB54B0D3-204A-4774-AF2E-AAE06B7DFAC5}" destId="{0718130A-213A-49D7-B276-D43D20B2E2D2}" srcOrd="1" destOrd="0" presId="urn:microsoft.com/office/officeart/2009/3/layout/HorizontalOrganizationChart"/>
    <dgm:cxn modelId="{E5C59404-E893-48B7-B140-184EB9C152F1}" type="presParOf" srcId="{0718130A-213A-49D7-B276-D43D20B2E2D2}" destId="{861571AE-888A-4C08-8BF9-D70B7D07F780}" srcOrd="0" destOrd="0" presId="urn:microsoft.com/office/officeart/2009/3/layout/HorizontalOrganizationChart"/>
    <dgm:cxn modelId="{3B21AAD4-10FA-44DF-9339-2260A8D35169}" type="presParOf" srcId="{0718130A-213A-49D7-B276-D43D20B2E2D2}" destId="{C1A72D1A-5D75-415C-85D6-C31A6F649D23}" srcOrd="1" destOrd="0" presId="urn:microsoft.com/office/officeart/2009/3/layout/HorizontalOrganizationChart"/>
    <dgm:cxn modelId="{1D844C40-692F-433A-8D37-BBE45B29BBCB}" type="presParOf" srcId="{C1A72D1A-5D75-415C-85D6-C31A6F649D23}" destId="{04A29B9B-979C-460A-8CA5-3B00EEDB2620}" srcOrd="0" destOrd="0" presId="urn:microsoft.com/office/officeart/2009/3/layout/HorizontalOrganizationChart"/>
    <dgm:cxn modelId="{8A47980E-8D9C-405F-BD48-F871FBE13B28}" type="presParOf" srcId="{04A29B9B-979C-460A-8CA5-3B00EEDB2620}" destId="{F0D12BC2-9228-4A0F-A5C1-EB5C815759CD}" srcOrd="0" destOrd="0" presId="urn:microsoft.com/office/officeart/2009/3/layout/HorizontalOrganizationChart"/>
    <dgm:cxn modelId="{BC5A8607-ED05-4FFF-888A-2D9944CDA43B}" type="presParOf" srcId="{04A29B9B-979C-460A-8CA5-3B00EEDB2620}" destId="{7F1684CF-B90E-4514-B0DF-E0C7EEE1A34A}" srcOrd="1" destOrd="0" presId="urn:microsoft.com/office/officeart/2009/3/layout/HorizontalOrganizationChart"/>
    <dgm:cxn modelId="{74830D36-AD55-4908-B5C5-50390F15F55B}" type="presParOf" srcId="{C1A72D1A-5D75-415C-85D6-C31A6F649D23}" destId="{32AC9CFA-45B8-4553-B287-0FF4C21F6D75}" srcOrd="1" destOrd="0" presId="urn:microsoft.com/office/officeart/2009/3/layout/HorizontalOrganizationChart"/>
    <dgm:cxn modelId="{813679B7-A7DA-4E4E-9B97-2D5CFA70BC56}" type="presParOf" srcId="{C1A72D1A-5D75-415C-85D6-C31A6F649D23}" destId="{09C3BB45-A9B8-4A0E-89DE-65AEF73DFDB6}" srcOrd="2" destOrd="0" presId="urn:microsoft.com/office/officeart/2009/3/layout/HorizontalOrganizationChart"/>
    <dgm:cxn modelId="{064E3C7D-2249-4349-9D4F-8EA606AFDFF8}" type="presParOf" srcId="{0718130A-213A-49D7-B276-D43D20B2E2D2}" destId="{7F3081CB-7A09-40E2-9FDF-6F5F4AAE66DB}" srcOrd="2" destOrd="0" presId="urn:microsoft.com/office/officeart/2009/3/layout/HorizontalOrganizationChart"/>
    <dgm:cxn modelId="{16F553FE-EAD6-43EB-BE49-D84A24085AEC}" type="presParOf" srcId="{0718130A-213A-49D7-B276-D43D20B2E2D2}" destId="{5FF80FD9-389A-4188-9853-4531585654D1}" srcOrd="3" destOrd="0" presId="urn:microsoft.com/office/officeart/2009/3/layout/HorizontalOrganizationChart"/>
    <dgm:cxn modelId="{1ECD731F-BB8F-4201-9CF6-6AFBF81FBF4F}" type="presParOf" srcId="{5FF80FD9-389A-4188-9853-4531585654D1}" destId="{D04CA018-B0CF-4D34-8E27-1EA09EFFC011}" srcOrd="0" destOrd="0" presId="urn:microsoft.com/office/officeart/2009/3/layout/HorizontalOrganizationChart"/>
    <dgm:cxn modelId="{EF8ECC78-5E7A-4297-9A60-F6D56D0C340D}" type="presParOf" srcId="{D04CA018-B0CF-4D34-8E27-1EA09EFFC011}" destId="{9AD00D9E-534C-47AE-931D-0A49E5E745AD}" srcOrd="0" destOrd="0" presId="urn:microsoft.com/office/officeart/2009/3/layout/HorizontalOrganizationChart"/>
    <dgm:cxn modelId="{C47F4E12-202B-4D6E-A9D4-AE1FDB7CA616}" type="presParOf" srcId="{D04CA018-B0CF-4D34-8E27-1EA09EFFC011}" destId="{41DACFD6-1076-4777-BA49-4C95D5595BC1}" srcOrd="1" destOrd="0" presId="urn:microsoft.com/office/officeart/2009/3/layout/HorizontalOrganizationChart"/>
    <dgm:cxn modelId="{BFD360E3-1CD5-4148-AB49-E375787971AD}" type="presParOf" srcId="{5FF80FD9-389A-4188-9853-4531585654D1}" destId="{D932C8BC-5010-43B7-A7CD-62F3CCAF71D9}" srcOrd="1" destOrd="0" presId="urn:microsoft.com/office/officeart/2009/3/layout/HorizontalOrganizationChart"/>
    <dgm:cxn modelId="{196F3525-1347-42B8-B9FB-0411EABF311C}" type="presParOf" srcId="{5FF80FD9-389A-4188-9853-4531585654D1}" destId="{3DECC9A9-F147-419C-93BB-F6A4DD53CF83}" srcOrd="2" destOrd="0" presId="urn:microsoft.com/office/officeart/2009/3/layout/HorizontalOrganizationChart"/>
    <dgm:cxn modelId="{B1CBC9C3-A1BC-49D2-8129-AF738BBBFCA6}" type="presParOf" srcId="{BB54B0D3-204A-4774-AF2E-AAE06B7DFAC5}" destId="{930C47FA-6B54-431E-9E4F-3D7CC8EFED36}" srcOrd="2" destOrd="0" presId="urn:microsoft.com/office/officeart/2009/3/layout/HorizontalOrganizationChart"/>
    <dgm:cxn modelId="{90E71FA5-85D2-488F-9D5E-CF6F897E952B}" type="presParOf" srcId="{72653A84-2416-43A8-A1D5-F3FD0199A9E6}" destId="{E42932F0-31D7-488E-A7B0-381DD49D9479}" srcOrd="2" destOrd="0" presId="urn:microsoft.com/office/officeart/2009/3/layout/HorizontalOrganizationChart"/>
    <dgm:cxn modelId="{B6C72C29-3790-40F8-A803-0280015D858C}" type="presParOf" srcId="{72653A84-2416-43A8-A1D5-F3FD0199A9E6}" destId="{24650E09-B799-4959-9742-1D05A5E5BE50}" srcOrd="3" destOrd="0" presId="urn:microsoft.com/office/officeart/2009/3/layout/HorizontalOrganizationChart"/>
    <dgm:cxn modelId="{DFF60613-AEE1-41E8-8146-6EA6EA6DC4CC}" type="presParOf" srcId="{24650E09-B799-4959-9742-1D05A5E5BE50}" destId="{D64C020F-0446-4F0A-A184-6D1B434C34B3}" srcOrd="0" destOrd="0" presId="urn:microsoft.com/office/officeart/2009/3/layout/HorizontalOrganizationChart"/>
    <dgm:cxn modelId="{286E89A0-53F1-4B6A-BAD9-3BAE863CBFEF}" type="presParOf" srcId="{D64C020F-0446-4F0A-A184-6D1B434C34B3}" destId="{E5A0AD00-C24F-4C9B-846E-4C0ABC612A83}" srcOrd="0" destOrd="0" presId="urn:microsoft.com/office/officeart/2009/3/layout/HorizontalOrganizationChart"/>
    <dgm:cxn modelId="{230F452A-CF56-4B48-9B30-F8EBFFF23DC6}" type="presParOf" srcId="{D64C020F-0446-4F0A-A184-6D1B434C34B3}" destId="{DA7B9EB5-FA3B-407A-839A-72478912DA6A}" srcOrd="1" destOrd="0" presId="urn:microsoft.com/office/officeart/2009/3/layout/HorizontalOrganizationChart"/>
    <dgm:cxn modelId="{DB3AE938-D643-4A71-AC9B-CAD4FBB1A006}" type="presParOf" srcId="{24650E09-B799-4959-9742-1D05A5E5BE50}" destId="{353603B2-A4F9-4837-85C6-962037128F7B}" srcOrd="1" destOrd="0" presId="urn:microsoft.com/office/officeart/2009/3/layout/HorizontalOrganizationChart"/>
    <dgm:cxn modelId="{04991085-A913-4CB3-827A-9C54E6594ECB}" type="presParOf" srcId="{353603B2-A4F9-4837-85C6-962037128F7B}" destId="{6B0A179B-5D08-41FE-86FD-1A96366A3329}" srcOrd="0" destOrd="0" presId="urn:microsoft.com/office/officeart/2009/3/layout/HorizontalOrganizationChart"/>
    <dgm:cxn modelId="{768ECBCA-3813-4774-983C-ACA8C3CD4E18}" type="presParOf" srcId="{353603B2-A4F9-4837-85C6-962037128F7B}" destId="{0F9A450C-7957-4648-8EFF-B80253BB10CA}" srcOrd="1" destOrd="0" presId="urn:microsoft.com/office/officeart/2009/3/layout/HorizontalOrganizationChart"/>
    <dgm:cxn modelId="{FB87F3AB-C29E-49B6-8622-C1BFCD71C620}" type="presParOf" srcId="{0F9A450C-7957-4648-8EFF-B80253BB10CA}" destId="{17E93B09-2F8F-4CC1-9A2A-274643EEE153}" srcOrd="0" destOrd="0" presId="urn:microsoft.com/office/officeart/2009/3/layout/HorizontalOrganizationChart"/>
    <dgm:cxn modelId="{4A3B3B1B-0ABF-4D99-8A9B-FD2DFB644D39}" type="presParOf" srcId="{17E93B09-2F8F-4CC1-9A2A-274643EEE153}" destId="{99A9D581-495D-4746-8D90-05883822E26C}" srcOrd="0" destOrd="0" presId="urn:microsoft.com/office/officeart/2009/3/layout/HorizontalOrganizationChart"/>
    <dgm:cxn modelId="{4861E393-FE7C-41A1-B52F-E1091CB5491A}" type="presParOf" srcId="{17E93B09-2F8F-4CC1-9A2A-274643EEE153}" destId="{BEB1B3F6-D20A-43C4-95AE-689DE124B306}" srcOrd="1" destOrd="0" presId="urn:microsoft.com/office/officeart/2009/3/layout/HorizontalOrganizationChart"/>
    <dgm:cxn modelId="{B5577A0A-E987-4E77-9442-407EDFC51568}" type="presParOf" srcId="{0F9A450C-7957-4648-8EFF-B80253BB10CA}" destId="{80E0FE94-E5CD-4722-8178-31D6F1FD01C2}" srcOrd="1" destOrd="0" presId="urn:microsoft.com/office/officeart/2009/3/layout/HorizontalOrganizationChart"/>
    <dgm:cxn modelId="{56DD234E-E439-425A-8635-9EA9872335B2}" type="presParOf" srcId="{0F9A450C-7957-4648-8EFF-B80253BB10CA}" destId="{6F5DAE22-AC9C-4728-BFDF-E7BBCAD1CCA0}" srcOrd="2" destOrd="0" presId="urn:microsoft.com/office/officeart/2009/3/layout/HorizontalOrganizationChart"/>
    <dgm:cxn modelId="{4AFAF254-6382-49A4-A785-5EB07E4131D8}" type="presParOf" srcId="{24650E09-B799-4959-9742-1D05A5E5BE50}" destId="{C5A424E3-1BD8-4E14-A9F4-E8DA931B52DA}" srcOrd="2" destOrd="0" presId="urn:microsoft.com/office/officeart/2009/3/layout/HorizontalOrganizationChart"/>
    <dgm:cxn modelId="{AAD444D4-6162-48AC-98B8-D7068BAD0306}" type="presParOf" srcId="{72653A84-2416-43A8-A1D5-F3FD0199A9E6}" destId="{B5E0A8FE-3E2F-4578-99F6-524EFB88C3C2}" srcOrd="4" destOrd="0" presId="urn:microsoft.com/office/officeart/2009/3/layout/HorizontalOrganizationChart"/>
    <dgm:cxn modelId="{0E3C920C-711A-43F3-8320-1C0DD7286F55}" type="presParOf" srcId="{72653A84-2416-43A8-A1D5-F3FD0199A9E6}" destId="{44C86644-5D29-4D73-AA48-904A27A0D087}" srcOrd="5" destOrd="0" presId="urn:microsoft.com/office/officeart/2009/3/layout/HorizontalOrganizationChart"/>
    <dgm:cxn modelId="{94ECE69C-513D-4D64-A106-BF62E8D9EC1E}" type="presParOf" srcId="{44C86644-5D29-4D73-AA48-904A27A0D087}" destId="{7B16CE37-BAEA-459E-9042-095E58D436A3}" srcOrd="0" destOrd="0" presId="urn:microsoft.com/office/officeart/2009/3/layout/HorizontalOrganizationChart"/>
    <dgm:cxn modelId="{FAF75AD8-08CD-4B36-A84B-D9D1AD6527E3}" type="presParOf" srcId="{7B16CE37-BAEA-459E-9042-095E58D436A3}" destId="{B4E86144-BAB8-41C5-833E-48ED1B6F5C1C}" srcOrd="0" destOrd="0" presId="urn:microsoft.com/office/officeart/2009/3/layout/HorizontalOrganizationChart"/>
    <dgm:cxn modelId="{8CF51628-6E57-4E48-B6F6-3BCA5B35D653}" type="presParOf" srcId="{7B16CE37-BAEA-459E-9042-095E58D436A3}" destId="{DE0444EE-B27A-42EB-AF55-B0DBFC10E8A1}" srcOrd="1" destOrd="0" presId="urn:microsoft.com/office/officeart/2009/3/layout/HorizontalOrganizationChart"/>
    <dgm:cxn modelId="{4F5AC388-5440-46F6-A580-959EF73C32D0}" type="presParOf" srcId="{44C86644-5D29-4D73-AA48-904A27A0D087}" destId="{82063361-B5D4-4BFA-86EC-888B36AD4522}" srcOrd="1" destOrd="0" presId="urn:microsoft.com/office/officeart/2009/3/layout/HorizontalOrganizationChart"/>
    <dgm:cxn modelId="{A71CED18-B474-4A67-8AE1-A2ED3211F859}" type="presParOf" srcId="{44C86644-5D29-4D73-AA48-904A27A0D087}" destId="{5F3CE1F5-604D-4294-8175-6364A89F8BF1}" srcOrd="2" destOrd="0" presId="urn:microsoft.com/office/officeart/2009/3/layout/HorizontalOrganizationChart"/>
    <dgm:cxn modelId="{7B04F692-EB9C-45FF-B87A-39E64E1ABF28}" type="presParOf" srcId="{8C9DE4F8-5D9B-48B3-B630-82785B6855FF}" destId="{8C2A6240-05ED-4F69-BACE-B1037B4532A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339998" y="0"/>
          <a:ext cx="1003979" cy="1003979"/>
        </a:xfrm>
        <a:prstGeom prst="ellipse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Data</a:t>
          </a:r>
          <a:endParaRPr lang="en-US" sz="1700" kern="1200" dirty="0"/>
        </a:p>
      </dsp:txBody>
      <dsp:txXfrm>
        <a:off x="487027" y="147029"/>
        <a:ext cx="709921" cy="709921"/>
      </dsp:txXfrm>
    </dsp:sp>
    <dsp:sp modelId="{CA372DC0-28D5-4B50-81B3-6A85A171616B}">
      <dsp:nvSpPr>
        <dsp:cNvPr id="0" name=""/>
        <dsp:cNvSpPr/>
      </dsp:nvSpPr>
      <dsp:spPr>
        <a:xfrm>
          <a:off x="556944" y="1086000"/>
          <a:ext cx="582308" cy="582308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634129" y="1308675"/>
        <a:ext cx="427938" cy="136958"/>
      </dsp:txXfrm>
    </dsp:sp>
    <dsp:sp modelId="{CF32888E-5995-4E6A-BFCD-98C0DE3A46C1}">
      <dsp:nvSpPr>
        <dsp:cNvPr id="0" name=""/>
        <dsp:cNvSpPr/>
      </dsp:nvSpPr>
      <dsp:spPr>
        <a:xfrm>
          <a:off x="353732" y="1630239"/>
          <a:ext cx="1003979" cy="1003979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/>
              </a:solidFill>
            </a:rPr>
            <a:t>Output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500761" y="1777268"/>
        <a:ext cx="709921" cy="709921"/>
      </dsp:txXfrm>
    </dsp:sp>
    <dsp:sp modelId="{DBD02A3D-F58E-4BDA-BD13-409B4E302B5A}">
      <dsp:nvSpPr>
        <dsp:cNvPr id="0" name=""/>
        <dsp:cNvSpPr/>
      </dsp:nvSpPr>
      <dsp:spPr>
        <a:xfrm rot="29212">
          <a:off x="1175122" y="1208945"/>
          <a:ext cx="642365" cy="287725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175124" y="1266123"/>
        <a:ext cx="556048" cy="172635"/>
      </dsp:txXfrm>
    </dsp:sp>
    <dsp:sp modelId="{948DABD0-4B69-46FA-83F5-767458BDC828}">
      <dsp:nvSpPr>
        <dsp:cNvPr id="0" name=""/>
        <dsp:cNvSpPr/>
      </dsp:nvSpPr>
      <dsp:spPr>
        <a:xfrm>
          <a:off x="3970739" y="872254"/>
          <a:ext cx="1201964" cy="950206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Program</a:t>
          </a:r>
          <a:endParaRPr lang="en-US" sz="1800" kern="1200" dirty="0"/>
        </a:p>
      </dsp:txBody>
      <dsp:txXfrm>
        <a:off x="4146763" y="1011408"/>
        <a:ext cx="849916" cy="6718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401551" y="0"/>
          <a:ext cx="990568" cy="990568"/>
        </a:xfrm>
        <a:prstGeom prst="ellipse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</a:t>
          </a:r>
          <a:endParaRPr lang="en-US" sz="1500" kern="1200" dirty="0"/>
        </a:p>
      </dsp:txBody>
      <dsp:txXfrm>
        <a:off x="546616" y="145065"/>
        <a:ext cx="700438" cy="700438"/>
      </dsp:txXfrm>
    </dsp:sp>
    <dsp:sp modelId="{CA372DC0-28D5-4B50-81B3-6A85A171616B}">
      <dsp:nvSpPr>
        <dsp:cNvPr id="0" name=""/>
        <dsp:cNvSpPr/>
      </dsp:nvSpPr>
      <dsp:spPr>
        <a:xfrm>
          <a:off x="615599" y="1071633"/>
          <a:ext cx="574529" cy="574529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691753" y="1291333"/>
        <a:ext cx="422221" cy="135129"/>
      </dsp:txXfrm>
    </dsp:sp>
    <dsp:sp modelId="{CF32888E-5995-4E6A-BFCD-98C0DE3A46C1}">
      <dsp:nvSpPr>
        <dsp:cNvPr id="0" name=""/>
        <dsp:cNvSpPr/>
      </dsp:nvSpPr>
      <dsp:spPr>
        <a:xfrm>
          <a:off x="383196" y="1672313"/>
          <a:ext cx="990568" cy="990568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Program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528261" y="1817378"/>
        <a:ext cx="700438" cy="700438"/>
      </dsp:txXfrm>
    </dsp:sp>
    <dsp:sp modelId="{DBD02A3D-F58E-4BDA-BD13-409B4E302B5A}">
      <dsp:nvSpPr>
        <dsp:cNvPr id="0" name=""/>
        <dsp:cNvSpPr/>
      </dsp:nvSpPr>
      <dsp:spPr>
        <a:xfrm rot="27102">
          <a:off x="1267073" y="1236098"/>
          <a:ext cx="635224" cy="28388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267074" y="1292538"/>
        <a:ext cx="550059" cy="170330"/>
      </dsp:txXfrm>
    </dsp:sp>
    <dsp:sp modelId="{948DABD0-4B69-46FA-83F5-767458BDC828}">
      <dsp:nvSpPr>
        <dsp:cNvPr id="0" name=""/>
        <dsp:cNvSpPr/>
      </dsp:nvSpPr>
      <dsp:spPr>
        <a:xfrm>
          <a:off x="3988934" y="948071"/>
          <a:ext cx="1099055" cy="821656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Output</a:t>
          </a:r>
          <a:endParaRPr lang="en-US" sz="1900" kern="1200" dirty="0"/>
        </a:p>
      </dsp:txBody>
      <dsp:txXfrm>
        <a:off x="4149887" y="1068400"/>
        <a:ext cx="777149" cy="5809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0A8FE-3E2F-4578-99F6-524EFB88C3C2}">
      <dsp:nvSpPr>
        <dsp:cNvPr id="0" name=""/>
        <dsp:cNvSpPr/>
      </dsp:nvSpPr>
      <dsp:spPr>
        <a:xfrm>
          <a:off x="2886801" y="2484797"/>
          <a:ext cx="548665" cy="1474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4332" y="0"/>
              </a:lnTo>
              <a:lnTo>
                <a:pt x="274332" y="1474538"/>
              </a:lnTo>
              <a:lnTo>
                <a:pt x="548665" y="147453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A179B-5D08-41FE-86FD-1A96366A3329}">
      <dsp:nvSpPr>
        <dsp:cNvPr id="0" name=""/>
        <dsp:cNvSpPr/>
      </dsp:nvSpPr>
      <dsp:spPr>
        <a:xfrm>
          <a:off x="6178794" y="2733984"/>
          <a:ext cx="5486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8665" y="4572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932F0-31D7-488E-A7B0-381DD49D9479}">
      <dsp:nvSpPr>
        <dsp:cNvPr id="0" name=""/>
        <dsp:cNvSpPr/>
      </dsp:nvSpPr>
      <dsp:spPr>
        <a:xfrm>
          <a:off x="2886801" y="2484797"/>
          <a:ext cx="548665" cy="294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4332" y="0"/>
              </a:lnTo>
              <a:lnTo>
                <a:pt x="274332" y="294907"/>
              </a:lnTo>
              <a:lnTo>
                <a:pt x="548665" y="29490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3081CB-7A09-40E2-9FDF-6F5F4AAE66DB}">
      <dsp:nvSpPr>
        <dsp:cNvPr id="0" name=""/>
        <dsp:cNvSpPr/>
      </dsp:nvSpPr>
      <dsp:spPr>
        <a:xfrm>
          <a:off x="6178794" y="1010258"/>
          <a:ext cx="548665" cy="589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4332" y="0"/>
              </a:lnTo>
              <a:lnTo>
                <a:pt x="274332" y="589815"/>
              </a:lnTo>
              <a:lnTo>
                <a:pt x="548665" y="58981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1571AE-888A-4C08-8BF9-D70B7D07F780}">
      <dsp:nvSpPr>
        <dsp:cNvPr id="0" name=""/>
        <dsp:cNvSpPr/>
      </dsp:nvSpPr>
      <dsp:spPr>
        <a:xfrm>
          <a:off x="6178794" y="420443"/>
          <a:ext cx="548665" cy="589815"/>
        </a:xfrm>
        <a:custGeom>
          <a:avLst/>
          <a:gdLst/>
          <a:ahLst/>
          <a:cxnLst/>
          <a:rect l="0" t="0" r="0" b="0"/>
          <a:pathLst>
            <a:path>
              <a:moveTo>
                <a:pt x="0" y="589815"/>
              </a:moveTo>
              <a:lnTo>
                <a:pt x="274332" y="589815"/>
              </a:lnTo>
              <a:lnTo>
                <a:pt x="274332" y="0"/>
              </a:lnTo>
              <a:lnTo>
                <a:pt x="548665" y="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156E96-5CC0-4777-A496-AB0970CAC742}">
      <dsp:nvSpPr>
        <dsp:cNvPr id="0" name=""/>
        <dsp:cNvSpPr/>
      </dsp:nvSpPr>
      <dsp:spPr>
        <a:xfrm>
          <a:off x="2886801" y="1010258"/>
          <a:ext cx="548665" cy="1474538"/>
        </a:xfrm>
        <a:custGeom>
          <a:avLst/>
          <a:gdLst/>
          <a:ahLst/>
          <a:cxnLst/>
          <a:rect l="0" t="0" r="0" b="0"/>
          <a:pathLst>
            <a:path>
              <a:moveTo>
                <a:pt x="0" y="1474538"/>
              </a:moveTo>
              <a:lnTo>
                <a:pt x="274332" y="1474538"/>
              </a:lnTo>
              <a:lnTo>
                <a:pt x="274332" y="0"/>
              </a:lnTo>
              <a:lnTo>
                <a:pt x="548665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2C77D-BA47-4666-B7E3-7F0F62197E0E}">
      <dsp:nvSpPr>
        <dsp:cNvPr id="0" name=""/>
        <dsp:cNvSpPr/>
      </dsp:nvSpPr>
      <dsp:spPr>
        <a:xfrm>
          <a:off x="143474" y="2066439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Machine Learning</a:t>
          </a:r>
          <a:endParaRPr lang="en-US" sz="2800" kern="1200" dirty="0"/>
        </a:p>
      </dsp:txBody>
      <dsp:txXfrm>
        <a:off x="143474" y="2066439"/>
        <a:ext cx="2743327" cy="836714"/>
      </dsp:txXfrm>
    </dsp:sp>
    <dsp:sp modelId="{69209C11-2048-4C57-BCA4-A78905424880}">
      <dsp:nvSpPr>
        <dsp:cNvPr id="0" name=""/>
        <dsp:cNvSpPr/>
      </dsp:nvSpPr>
      <dsp:spPr>
        <a:xfrm>
          <a:off x="3435466" y="591901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Supervised</a:t>
          </a:r>
          <a:endParaRPr lang="en-US" sz="2800" kern="1200" dirty="0"/>
        </a:p>
      </dsp:txBody>
      <dsp:txXfrm>
        <a:off x="3435466" y="591901"/>
        <a:ext cx="2743327" cy="836714"/>
      </dsp:txXfrm>
    </dsp:sp>
    <dsp:sp modelId="{F0D12BC2-9228-4A0F-A5C1-EB5C815759CD}">
      <dsp:nvSpPr>
        <dsp:cNvPr id="0" name=""/>
        <dsp:cNvSpPr/>
      </dsp:nvSpPr>
      <dsp:spPr>
        <a:xfrm>
          <a:off x="6727459" y="2086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Classification</a:t>
          </a:r>
          <a:endParaRPr lang="en-US" sz="2800" kern="1200" dirty="0"/>
        </a:p>
      </dsp:txBody>
      <dsp:txXfrm>
        <a:off x="6727459" y="2086"/>
        <a:ext cx="2743327" cy="836714"/>
      </dsp:txXfrm>
    </dsp:sp>
    <dsp:sp modelId="{9AD00D9E-534C-47AE-931D-0A49E5E745AD}">
      <dsp:nvSpPr>
        <dsp:cNvPr id="0" name=""/>
        <dsp:cNvSpPr/>
      </dsp:nvSpPr>
      <dsp:spPr>
        <a:xfrm>
          <a:off x="6727459" y="1181716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Regression</a:t>
          </a:r>
          <a:endParaRPr lang="en-US" sz="2800" kern="1200" dirty="0"/>
        </a:p>
      </dsp:txBody>
      <dsp:txXfrm>
        <a:off x="6727459" y="1181716"/>
        <a:ext cx="2743327" cy="836714"/>
      </dsp:txXfrm>
    </dsp:sp>
    <dsp:sp modelId="{E5A0AD00-C24F-4C9B-846E-4C0ABC612A83}">
      <dsp:nvSpPr>
        <dsp:cNvPr id="0" name=""/>
        <dsp:cNvSpPr/>
      </dsp:nvSpPr>
      <dsp:spPr>
        <a:xfrm>
          <a:off x="3435466" y="2361347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Unsupervised</a:t>
          </a:r>
          <a:endParaRPr lang="en-US" sz="2800" kern="1200" dirty="0"/>
        </a:p>
      </dsp:txBody>
      <dsp:txXfrm>
        <a:off x="3435466" y="2361347"/>
        <a:ext cx="2743327" cy="836714"/>
      </dsp:txXfrm>
    </dsp:sp>
    <dsp:sp modelId="{99A9D581-495D-4746-8D90-05883822E26C}">
      <dsp:nvSpPr>
        <dsp:cNvPr id="0" name=""/>
        <dsp:cNvSpPr/>
      </dsp:nvSpPr>
      <dsp:spPr>
        <a:xfrm>
          <a:off x="6727459" y="2361347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Clustering</a:t>
          </a:r>
          <a:endParaRPr lang="en-US" sz="2800" kern="1200" dirty="0"/>
        </a:p>
      </dsp:txBody>
      <dsp:txXfrm>
        <a:off x="6727459" y="2361347"/>
        <a:ext cx="2743327" cy="836714"/>
      </dsp:txXfrm>
    </dsp:sp>
    <dsp:sp modelId="{B4E86144-BAB8-41C5-833E-48ED1B6F5C1C}">
      <dsp:nvSpPr>
        <dsp:cNvPr id="0" name=""/>
        <dsp:cNvSpPr/>
      </dsp:nvSpPr>
      <dsp:spPr>
        <a:xfrm>
          <a:off x="3435466" y="3540978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Reinforcement Learning</a:t>
          </a:r>
          <a:endParaRPr lang="en-US" sz="2800" kern="1200" dirty="0"/>
        </a:p>
      </dsp:txBody>
      <dsp:txXfrm>
        <a:off x="3435466" y="3540978"/>
        <a:ext cx="2743327" cy="836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63442-A4A0-4A00-8BD2-8EBD686E5551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praveenraghuvan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EC21B-194A-4037-9315-113983219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27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FEC57-6F76-4D9A-BEBF-4431325DB260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49CEA-452E-49F3-92ED-210B64DD3C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22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04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89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724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61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75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06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61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SSA is a powerful framework for decomposing the time-series into trend, seasonality and noise components as well as forecasting the future values of the time-series.</a:t>
            </a:r>
          </a:p>
          <a:p>
            <a:endParaRPr lang="en-US" dirty="0" smtClean="0"/>
          </a:p>
          <a:p>
            <a:r>
              <a:rPr lang="en-US" dirty="0" smtClean="0"/>
              <a:t>In principle, SSA performs spectral analysis on the input time-series where each component in the spectrum corresponds to a trend, seasonal or noise component in the time-series. For details of the Singular Spectrum Analysis (SSA), refer to this document.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76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QL Server, Azure SQL Database, Oracle, SQLite, PostgreSQL, Progress, IBM DB2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07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11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40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24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25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0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21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249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34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86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87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0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8A91-DA64-426F-9E21-0F7D7CECC045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092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53B6A-4535-4BC1-AF3D-9DD01A55606C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95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9EC81-8642-4F01-A371-DA49D9E5D1E7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80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60D3-9F65-4A94-BD2E-A5F55E104B6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4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CC7C-8F36-45EE-8CC7-4FB15F780B1A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45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70BB-AB22-45DB-A5E3-40831FDCA8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7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81A3-9B49-4CBF-8046-35575E9ADEC6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2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7633-6511-47FF-B77B-961FB1F57D1B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97FF-9E08-4990-BD50-4CB8E2B6571F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2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978ABA2-110A-470D-9C62-49C8ED1C601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0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E4EC-324D-4FD0-AB82-0C703A75CCA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64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D6D092B-EBD5-422C-890F-CCC020C5E350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12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heweek.in/news/india/2020/03/29/coronavirus-will-see-its-end-soon-say-renowned-astrologers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.ourworldindata.org/2020_pandemic/2020_pandemic#/title-slid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covid19.who.int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SEGISandData/COVID-19/raw/master/csse_covid_19_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akshaysb/covid-19-data-visualization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tnet.microsoft.com/apps/machinelearning-ai/ml-dotnet/customers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machinelearning/blob/master/docs/code/MlNetCookBook.md" TargetMode="External"/><Relationship Id="rId3" Type="http://schemas.openxmlformats.org/officeDocument/2006/relationships/hyperlink" Target="https://dotnet.microsoft.com/apps/machinelearning-ai/ml-dotnet" TargetMode="External"/><Relationship Id="rId7" Type="http://schemas.openxmlformats.org/officeDocument/2006/relationships/hyperlink" Target="https://www.youtube.com/watch?v=nnV-1q-z9uE" TargetMode="External"/><Relationship Id="rId12" Type="http://schemas.openxmlformats.org/officeDocument/2006/relationships/hyperlink" Target="https://www.youtube.com/watch?v=zy7Y9CHji2k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k-Au/Photo-Search" TargetMode="External"/><Relationship Id="rId11" Type="http://schemas.openxmlformats.org/officeDocument/2006/relationships/hyperlink" Target="https://www.youtube.com/watch?v=dojO4zEL9sg" TargetMode="External"/><Relationship Id="rId5" Type="http://schemas.openxmlformats.org/officeDocument/2006/relationships/hyperlink" Target="https://onnx.ai/" TargetMode="External"/><Relationship Id="rId10" Type="http://schemas.openxmlformats.org/officeDocument/2006/relationships/hyperlink" Target="https://rubikscode.net/2019/02/18/ultimate-guide-to-machine-learning-with-ml-net/" TargetMode="External"/><Relationship Id="rId4" Type="http://schemas.openxmlformats.org/officeDocument/2006/relationships/hyperlink" Target="https://devblogs.microsoft.com/cesardelatorre/what-is-ml-net-1-0-machine-learning-for-net/" TargetMode="External"/><Relationship Id="rId9" Type="http://schemas.openxmlformats.org/officeDocument/2006/relationships/hyperlink" Target="http://luisquintanilla.me/2018/08/21/serverless-machine-learning-mlnet-azure-functions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03082020-AI-ML-using-ml-dotnet-dublin-meetu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raveenraghuvanshi1512/TechnicalSessions/tree/31052020-virtualmlnet/31052020-virtualmlnet" TargetMode="External"/><Relationship Id="rId4" Type="http://schemas.openxmlformats.org/officeDocument/2006/relationships/hyperlink" Target="https://dev.to/praveenraghuvanshi/covid-19-eda-and-prediction-using-net-dataframe-and-ml-net-c-introduction-nlb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insights.dice.com/2019/10/24/tiobe-top-eight-top-ten-open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Illuminated technology network on a dark background">
            <a:extLst>
              <a:ext uri="{FF2B5EF4-FFF2-40B4-BE49-F238E27FC236}">
                <a16:creationId xmlns:a16="http://schemas.microsoft.com/office/drawing/2014/main" id="{711E48BC-DF5E-4658-B7BC-2F3D892AB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AD151F26-67A5-414E-A0E4-1FCD14658E1F}"/>
              </a:ext>
            </a:extLst>
          </p:cNvPr>
          <p:cNvSpPr/>
          <p:nvPr/>
        </p:nvSpPr>
        <p:spPr>
          <a:xfrm>
            <a:off x="435044" y="420800"/>
            <a:ext cx="6903753" cy="1809156"/>
          </a:xfrm>
          <a:prstGeom prst="rect">
            <a:avLst/>
          </a:prstGeom>
          <a:solidFill>
            <a:srgbClr val="0078D7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bIns="365760" rtlCol="0" anchor="b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2600" b="1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Applying Data Science and Machine Learning using </a:t>
            </a:r>
            <a:r>
              <a:rPr lang="en-IE" sz="2600" b="1" dirty="0" err="1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.Net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02AB590-43BA-456F-8956-65AD41D0E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7" y="420800"/>
            <a:ext cx="2168639" cy="972000"/>
          </a:xfrm>
          <a:prstGeom prst="rect">
            <a:avLst/>
          </a:prstGeom>
        </p:spPr>
      </p:pic>
      <p:sp>
        <p:nvSpPr>
          <p:cNvPr id="5" name="Rechteck 9">
            <a:extLst>
              <a:ext uri="{FF2B5EF4-FFF2-40B4-BE49-F238E27FC236}">
                <a16:creationId xmlns:a16="http://schemas.microsoft.com/office/drawing/2014/main" id="{6C95B74A-3FD6-4400-A694-07077269D140}"/>
              </a:ext>
            </a:extLst>
          </p:cNvPr>
          <p:cNvSpPr/>
          <p:nvPr/>
        </p:nvSpPr>
        <p:spPr>
          <a:xfrm>
            <a:off x="435043" y="2547042"/>
            <a:ext cx="6903753" cy="2073353"/>
          </a:xfrm>
          <a:prstGeom prst="rect">
            <a:avLst/>
          </a:prstGeom>
          <a:solidFill>
            <a:srgbClr val="0078D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lvl="0">
              <a:lnSpc>
                <a:spcPct val="150000"/>
              </a:lnSpc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Scan this QR-code to access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free resources,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step-by-step learning guides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 well as get practical experience in </a:t>
            </a:r>
            <a:r>
              <a:rPr lang="en-IE" sz="2000" b="1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ML and .NET!</a:t>
            </a:r>
            <a:r>
              <a:rPr lang="en-GB" sz="2000" b="1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sz="2000" b="1" dirty="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GB" sz="20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https://aka.ms/AA94xtr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012BCA-9679-4873-BC6A-A1BFE8E5D805}"/>
              </a:ext>
            </a:extLst>
          </p:cNvPr>
          <p:cNvSpPr txBox="1"/>
          <p:nvPr/>
        </p:nvSpPr>
        <p:spPr>
          <a:xfrm>
            <a:off x="1581027" y="637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72F5C3-A32C-4089-A784-714E3387F3CF}"/>
              </a:ext>
            </a:extLst>
          </p:cNvPr>
          <p:cNvSpPr/>
          <p:nvPr/>
        </p:nvSpPr>
        <p:spPr>
          <a:xfrm>
            <a:off x="1305222" y="4932586"/>
            <a:ext cx="71559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Don’t forget to add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 Azure as a skill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your LinkedIn account to stay connected with a developer community!</a:t>
            </a:r>
          </a:p>
        </p:txBody>
      </p:sp>
      <p:pic>
        <p:nvPicPr>
          <p:cNvPr id="15" name="Picture 1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E8E3AE9-83D8-406D-B424-78493E1B1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3" y="4932586"/>
            <a:ext cx="689221" cy="68922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46D692B-0549-448D-AC79-4E9F450675A5}"/>
              </a:ext>
            </a:extLst>
          </p:cNvPr>
          <p:cNvSpPr/>
          <p:nvPr/>
        </p:nvSpPr>
        <p:spPr>
          <a:xfrm>
            <a:off x="8642097" y="5056436"/>
            <a:ext cx="3114859" cy="584036"/>
          </a:xfrm>
          <a:prstGeom prst="roundRect">
            <a:avLst/>
          </a:prstGeom>
          <a:solidFill>
            <a:schemeClr val="accent1">
              <a:alpha val="42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Microsoft Azure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39BE98-BC57-4929-A170-C8935B28F5D6}"/>
              </a:ext>
            </a:extLst>
          </p:cNvPr>
          <p:cNvSpPr/>
          <p:nvPr/>
        </p:nvSpPr>
        <p:spPr>
          <a:xfrm>
            <a:off x="1305222" y="5885859"/>
            <a:ext cx="71559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 post the latest announcements about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free events for developers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 Ireland on our official Twitter account!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F0A7AE-BB22-4755-95D1-F21F70CD8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043" y="5887341"/>
            <a:ext cx="689221" cy="68625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F4271FB-7A67-47F1-8606-C19C6B4790C3}"/>
              </a:ext>
            </a:extLst>
          </p:cNvPr>
          <p:cNvSpPr/>
          <p:nvPr/>
        </p:nvSpPr>
        <p:spPr>
          <a:xfrm>
            <a:off x="8642097" y="5976101"/>
            <a:ext cx="3114859" cy="584036"/>
          </a:xfrm>
          <a:prstGeom prst="roundRect">
            <a:avLst/>
          </a:prstGeom>
          <a:solidFill>
            <a:schemeClr val="accent1">
              <a:alpha val="42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MSDev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IRL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4EF5D82-B76D-4946-8018-E2178C820F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686" y="397743"/>
            <a:ext cx="4168002" cy="416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0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</a:t>
            </a:r>
            <a:r>
              <a:rPr lang="en-US" dirty="0" err="1"/>
              <a:t>D</a:t>
            </a:r>
            <a:r>
              <a:rPr lang="en-US" dirty="0" err="1" smtClean="0"/>
              <a:t>atastructure</a:t>
            </a:r>
            <a:r>
              <a:rPr lang="en-US" dirty="0" smtClean="0"/>
              <a:t>: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043694"/>
            <a:ext cx="7189369" cy="34318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675" y="2043695"/>
            <a:ext cx="2908320" cy="34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6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1026" name="Picture 2" descr="https://qphs.fs.quoracdn.net/main-qimg-618c6715829dda85caa78c64008fba8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9152" y="1970750"/>
            <a:ext cx="5054022" cy="377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69196" y="6394471"/>
            <a:ext cx="4822804" cy="365125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praveenraghuvan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2081" y="6390264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9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289356" y="6394470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4098" name="Picture 2" descr="https://qphs.fs.quoracdn.net/main-qimg-5f1259f60185549b4a3a6f170fb5d8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26" y="1881948"/>
            <a:ext cx="5694507" cy="418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390263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Intellipaat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289357" y="6394471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2050" name="Picture 2" descr="https://qphs.fs.quoracdn.net/main-qimg-7d5e5ebd8b9e71c2ddafeed92ec94e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350" y="1922319"/>
            <a:ext cx="5585131" cy="415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0264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2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267585" y="6432539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146" name="Picture 2" descr="https://qphs.fs.quoracdn.net/main-qimg-6d3119564a8881cce9f26f60beddac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20" y="1862051"/>
            <a:ext cx="8295120" cy="444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626" y="6428332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2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69196" y="6382824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7170" name="Picture 2" descr="https://qphs.fs.quoracdn.net/main-qimg-efd26b4fcdc5cf384d23de53a10209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8" y="2262763"/>
            <a:ext cx="11561244" cy="347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2081" y="6374967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5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6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77675273"/>
              </p:ext>
            </p:extLst>
          </p:nvPr>
        </p:nvGraphicFramePr>
        <p:xfrm>
          <a:off x="6497777" y="3423733"/>
          <a:ext cx="5172704" cy="2754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1163" y="3688262"/>
            <a:ext cx="3360719" cy="550967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Traditional Programming</a:t>
            </a:r>
            <a:endParaRPr lang="en-US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10018435"/>
              </p:ext>
            </p:extLst>
          </p:nvPr>
        </p:nvGraphicFramePr>
        <p:xfrm>
          <a:off x="870857" y="3441989"/>
          <a:ext cx="5148943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19161" y="3616505"/>
            <a:ext cx="2405735" cy="550967"/>
          </a:xfrm>
        </p:spPr>
        <p:txBody>
          <a:bodyPr/>
          <a:lstStyle/>
          <a:p>
            <a:r>
              <a:rPr lang="en-US" b="1" dirty="0" smtClean="0"/>
              <a:t>Machine learning</a:t>
            </a:r>
            <a:endParaRPr lang="en-US" b="1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870857" y="2066392"/>
            <a:ext cx="11277601" cy="1464106"/>
          </a:xfrm>
        </p:spPr>
        <p:txBody>
          <a:bodyPr>
            <a:normAutofit fontScale="3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 smtClean="0"/>
              <a:t>Machine </a:t>
            </a:r>
            <a:r>
              <a:rPr lang="en-US" sz="9600" dirty="0"/>
              <a:t>learning is getting computers to program </a:t>
            </a:r>
            <a:r>
              <a:rPr lang="en-US" sz="9600" dirty="0" smtClean="0"/>
              <a:t>themselves</a:t>
            </a:r>
            <a:r>
              <a:rPr lang="en-US" sz="9600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/>
              <a:t>If programming is </a:t>
            </a:r>
            <a:r>
              <a:rPr lang="en-US" sz="9600" dirty="0" smtClean="0"/>
              <a:t>automation, then machine </a:t>
            </a:r>
            <a:r>
              <a:rPr lang="en-US" sz="9600" dirty="0"/>
              <a:t>learning is automating the process of automation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827433" y="4308343"/>
            <a:ext cx="1237322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06511" y="4677153"/>
            <a:ext cx="62384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1" name="Right Arrow 10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8455692" y="4308342"/>
            <a:ext cx="1256873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9804927" y="4640515"/>
            <a:ext cx="59106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6" name="Right Arrow 15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Pre-Requisites of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8285617" cy="2605543"/>
          </a:xfrm>
        </p:spPr>
        <p:txBody>
          <a:bodyPr>
            <a:norm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 Pattern should exist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Mathematical model / algorithm is unknown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Lots of data</a:t>
            </a:r>
          </a:p>
          <a:p>
            <a:pPr fontAlgn="base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3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468464403"/>
              </p:ext>
            </p:extLst>
          </p:nvPr>
        </p:nvGraphicFramePr>
        <p:xfrm>
          <a:off x="1097280" y="1792779"/>
          <a:ext cx="9614261" cy="4379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898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Frameworks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941" y="1846785"/>
            <a:ext cx="6921077" cy="450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901693"/>
            <a:ext cx="10136910" cy="976093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3600" dirty="0"/>
              <a:t>Applying Data Science and Machine Learning using Microsoft </a:t>
            </a:r>
            <a:r>
              <a:rPr lang="en-US" sz="3600" dirty="0" err="1"/>
              <a:t>.Net</a:t>
            </a:r>
            <a:endParaRPr lang="en-US" sz="3600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11588" y="5582194"/>
            <a:ext cx="3705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Praveen Raghuvanshi</a:t>
            </a:r>
          </a:p>
          <a:p>
            <a:r>
              <a:rPr lang="en-US" sz="1600" dirty="0" smtClean="0"/>
              <a:t>03-Aug-2020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" y="982681"/>
            <a:ext cx="4114297" cy="15319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739" y="971108"/>
            <a:ext cx="2002971" cy="1543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640" y="1037975"/>
            <a:ext cx="16287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721634" cy="1450757"/>
          </a:xfrm>
        </p:spPr>
        <p:txBody>
          <a:bodyPr/>
          <a:lstStyle/>
          <a:p>
            <a:r>
              <a:rPr lang="en-US" dirty="0" smtClean="0"/>
              <a:t>Predictions - Time Series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817" y="1737360"/>
            <a:ext cx="5486400" cy="4437017"/>
          </a:xfrm>
        </p:spPr>
        <p:txBody>
          <a:bodyPr>
            <a:no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 </a:t>
            </a:r>
            <a:r>
              <a:rPr lang="en-US" sz="3000" dirty="0"/>
              <a:t>The analysis of data organized </a:t>
            </a:r>
            <a:r>
              <a:rPr lang="en-US" sz="3000" dirty="0" smtClean="0"/>
              <a:t> across </a:t>
            </a:r>
            <a:r>
              <a:rPr lang="en-US" sz="3000" dirty="0"/>
              <a:t>units of time.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 It </a:t>
            </a:r>
            <a:r>
              <a:rPr lang="en-US" sz="3000" dirty="0"/>
              <a:t>helps understand past trends and plan for future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 Types</a:t>
            </a:r>
            <a:r>
              <a:rPr lang="en-US" sz="3000" dirty="0"/>
              <a:t>: Trends, Seasonality, Irregularity, Cyclic</a:t>
            </a:r>
          </a:p>
          <a:p>
            <a:pPr lvl="1" fontAlgn="base">
              <a:lnSpc>
                <a:spcPct val="150000"/>
              </a:lnSpc>
            </a:pP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15" y="1841023"/>
            <a:ext cx="5471934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7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      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1030" name="Picture 6" descr="NET Framework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36" y="3056554"/>
            <a:ext cx="1176194" cy="117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38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725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4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8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ML.Net?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7062"/>
            <a:ext cx="9905999" cy="1116128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ML framework from Microsoft for developing Custom AI/ML applications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Originated in 2002 as part of Microsoft Research project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3074" name="Picture 2" descr="https://lh5.googleusercontent.com/8ukh6_iBQwl1FuGqBW9IUs0PdIInKI7vVFD39yy9hu-vRf7YV7t7vFEpppMTg141VN62kyNCZ6C8T4dyDikKlnqWOYX1qEWSrqO4w-YkkuP5O5YSwfB98NFDY65ZCyjmJhN6SZCQXw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13190"/>
            <a:ext cx="10317480" cy="330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24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oynldx2g3BGTLOPz49JhMTPu5VnvcydjWIw8BfBbAfVzGv6w9iYxFQ5PWsUpkTwffLwBNo-tORzq5wEAfWPyB6nHxMHsL_HXdYP6FLCqtKyclL6zktAVxqJQ8zbA608NyLqwW6vEg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99827"/>
            <a:ext cx="9949543" cy="422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4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1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 </a:t>
            </a:r>
            <a:r>
              <a:rPr lang="en-US" dirty="0"/>
              <a:t>at scale, Enterprise ready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5122" name="Picture 2" descr="https://lh5.googleusercontent.com/PZZ8zsDYja1eDFeMp4-bSxvUTAUDJNDgAu6iXbbDvY8JxW1qaasOteZblPE3aSa752bANWporLH5IdVOGaVZhr2oWdOtvRVxOvW5Ap9wvL1-hY2XcEjIyjWN7UkA48kpgE8bYVB6V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1" y="1880349"/>
            <a:ext cx="10058400" cy="43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05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Possibilities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146" name="Picture 2" descr="https://lh4.googleusercontent.com/L2Ku-UJw1xxO8m8ypIlphz4Ks7A2Ot43rocseVjT-f0d-cUyiV80kpWga7kDpK_8laX4ww68reCn4z1MPFBEdrhRF-a0JeRRfUTmux3YjjP9HISjU3n9SlrxoUjRq-iZlrElst8mQu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984664"/>
            <a:ext cx="10038216" cy="408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3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7170" name="Picture 2" descr="https://lh6.googleusercontent.com/1S3NXMPQ-ZMttMivUe5hZgq-4cZ7BEetIu3e9sHA9ydcjsFmlQ0Zg-O08CiOjiJxlD31UgxYdTVoXwSf1PJ0cCWmt4tdg5KseKqJ7AanPLCmMmu3OYzG7NFd_JcuC-TDJzpJ4H6veL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872343"/>
            <a:ext cx="10027330" cy="414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93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Data pipeline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8194" name="Picture 2" descr="https://lh5.googleusercontent.com/Tqyb5obCa8pfuu-ALI8QPLjZ7bV80OirphPcavkT6LNxtdvYchG3EUffrGQt5MuvGUWLEphImTJJJ7yjXRUP6vnRDgI0kA9iFXKUdA_uZDg5miOSxM9FGty1iVI1DqiimyS_zCN-9L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776333"/>
            <a:ext cx="10070873" cy="452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88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Introduction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124690" y="1267691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praveenraghuvan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067500" cy="516371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Cloud Architect @ Harman, A Samsung Company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Domain: Audio, Video,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Area of Interest: AI/ML, Cloud and </a:t>
            </a:r>
            <a:r>
              <a:rPr lang="en-US" sz="2800" dirty="0" err="1" smtClean="0"/>
              <a:t>IoT</a:t>
            </a:r>
            <a:endParaRPr lang="en-US" sz="2800" dirty="0" smtClean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Location: Bangalore, India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257" y="776519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Applying EDA and ML on COVID-19 dataset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3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COVID-19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1141411" y="2063932"/>
            <a:ext cx="10022979" cy="382622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9600" b="1" dirty="0"/>
              <a:t>As per </a:t>
            </a:r>
            <a:r>
              <a:rPr lang="en-US" sz="9600" b="1" dirty="0" smtClean="0"/>
              <a:t>Wiki…</a:t>
            </a:r>
          </a:p>
          <a:p>
            <a:pPr marL="0" indent="0">
              <a:buNone/>
            </a:pPr>
            <a:endParaRPr lang="en-US" sz="9600" b="1" dirty="0" smtClean="0"/>
          </a:p>
          <a:p>
            <a:pPr marL="0" indent="0">
              <a:buNone/>
            </a:pPr>
            <a:r>
              <a:rPr lang="en-US" sz="9600" i="1" dirty="0" smtClean="0"/>
              <a:t>“Coronavirus </a:t>
            </a:r>
            <a:r>
              <a:rPr lang="en-US" sz="9600" i="1" dirty="0"/>
              <a:t>disease 2019(COVID-19) is an infectious disease caused by severe acute respiratory </a:t>
            </a:r>
            <a:r>
              <a:rPr lang="en-US" sz="9600" i="1" dirty="0" smtClean="0"/>
              <a:t>syndrome </a:t>
            </a:r>
            <a:r>
              <a:rPr lang="en-US" sz="9600" i="1" dirty="0"/>
              <a:t>coronavirus 2 (SARS-CoV-2). </a:t>
            </a:r>
            <a:endParaRPr lang="en-US" sz="9600" i="1" dirty="0" smtClean="0"/>
          </a:p>
          <a:p>
            <a:pPr marL="0" indent="0">
              <a:buNone/>
            </a:pPr>
            <a:endParaRPr lang="en-US" sz="9600" i="1" dirty="0" smtClean="0"/>
          </a:p>
          <a:p>
            <a:pPr marL="0" indent="0">
              <a:buNone/>
            </a:pPr>
            <a:r>
              <a:rPr lang="en-US" sz="9600" i="1" dirty="0" smtClean="0"/>
              <a:t>The </a:t>
            </a:r>
            <a:r>
              <a:rPr lang="en-US" sz="9600" i="1" dirty="0"/>
              <a:t>disease was first identified in 2019 in Wuhan, the capital of China's Hubei province, and has since spread globally, resulting in the ongoing 2019–20 coronavirus </a:t>
            </a:r>
            <a:r>
              <a:rPr lang="en-US" sz="9600" i="1" dirty="0" smtClean="0"/>
              <a:t>pandemic”</a:t>
            </a:r>
            <a:endParaRPr lang="en-US" sz="9600" i="1" dirty="0"/>
          </a:p>
          <a:p>
            <a:pPr marL="0" indent="0">
              <a:buNone/>
            </a:pPr>
            <a:endParaRPr lang="en-US" sz="9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578" y="619127"/>
            <a:ext cx="908242" cy="84560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67398" y="6383746"/>
            <a:ext cx="12323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Image Source: https</a:t>
            </a:r>
            <a:r>
              <a:rPr lang="en-US" dirty="0">
                <a:hlinkClick r:id="rId4"/>
              </a:rPr>
              <a:t>://www.theweek.in/news/india/2020/03/29/coronavirus-will-see-its-end-soon-say-renowned-astrologers.html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COVID-19 (Statistics) : July 30, 2020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54334" y="6434276"/>
            <a:ext cx="8527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Source:</a:t>
            </a:r>
            <a:r>
              <a:rPr lang="en-US" dirty="0" smtClean="0"/>
              <a:t> </a:t>
            </a:r>
            <a:r>
              <a:rPr lang="en-US" dirty="0">
                <a:hlinkClick r:id="rId4"/>
              </a:rPr>
              <a:t>https://covid19.who.int/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2083157"/>
            <a:ext cx="2519747" cy="41761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2083157"/>
            <a:ext cx="9570720" cy="41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2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120" y="619127"/>
            <a:ext cx="9906000" cy="834536"/>
          </a:xfrm>
        </p:spPr>
        <p:txBody>
          <a:bodyPr/>
          <a:lstStyle/>
          <a:p>
            <a:r>
              <a:rPr lang="en-US" dirty="0" smtClean="0"/>
              <a:t>EDA using </a:t>
            </a:r>
            <a:r>
              <a:rPr lang="en-US" dirty="0" err="1" smtClean="0"/>
              <a:t>.Net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940525" y="2154065"/>
            <a:ext cx="5347650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A </a:t>
            </a:r>
            <a:r>
              <a:rPr lang="en-US" sz="2800" b="0" dirty="0"/>
              <a:t>collection of </a:t>
            </a:r>
            <a:r>
              <a:rPr lang="en-US" sz="2800" b="0" dirty="0" smtClean="0"/>
              <a:t>columns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In-memory </a:t>
            </a:r>
            <a:r>
              <a:rPr lang="en-US" sz="2800" b="0" dirty="0" smtClean="0"/>
              <a:t>representation of structured data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Similar </a:t>
            </a:r>
            <a:r>
              <a:rPr lang="en-US" sz="2800" b="0" dirty="0"/>
              <a:t>to Python </a:t>
            </a:r>
            <a:r>
              <a:rPr lang="en-US" sz="2800" b="0" dirty="0" err="1" smtClean="0"/>
              <a:t>Dataframe</a:t>
            </a:r>
            <a:endParaRPr lang="en-US" sz="2800" b="0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6893832" y="2087444"/>
            <a:ext cx="5026025" cy="3282950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Load dataset from CSV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Row/Column Selection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Join/Merge </a:t>
            </a:r>
            <a:r>
              <a:rPr lang="en-US" sz="2800" dirty="0" err="1" smtClean="0"/>
              <a:t>Dataframe</a:t>
            </a:r>
            <a:endParaRPr lang="en-US" sz="280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 smtClean="0"/>
              <a:t>GroupBy</a:t>
            </a:r>
            <a:endParaRPr lang="en-US" sz="280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Null values</a:t>
            </a:r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8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3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Machine Learning using </a:t>
            </a:r>
            <a:r>
              <a:rPr lang="en-US" dirty="0" err="1" smtClean="0"/>
              <a:t>ML.Net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962295" y="2426208"/>
            <a:ext cx="5853467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Time Series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Load Data – </a:t>
            </a:r>
            <a:r>
              <a:rPr lang="en-US" sz="2800" b="0" dirty="0" err="1" smtClean="0"/>
              <a:t>MLContext</a:t>
            </a:r>
            <a:endParaRPr lang="en-US" sz="2800" b="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ML Pipeline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Predicting </a:t>
            </a:r>
            <a:r>
              <a:rPr lang="en-US" sz="2800" b="0" dirty="0" smtClean="0"/>
              <a:t>confirmed cases </a:t>
            </a:r>
            <a:r>
              <a:rPr lang="en-US" sz="2800" b="0" dirty="0"/>
              <a:t>in next 7 </a:t>
            </a:r>
            <a:r>
              <a:rPr lang="en-US" sz="2800" b="0" dirty="0" smtClean="0"/>
              <a:t>days</a:t>
            </a:r>
            <a:endParaRPr lang="en-US" sz="2800" b="0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6094411" y="2060494"/>
            <a:ext cx="6145212" cy="1735137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Single </a:t>
            </a:r>
            <a:r>
              <a:rPr lang="en-US" sz="2800" dirty="0"/>
              <a:t>Spectrum Analysis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TimeSeriesCatalog.ForecastBySsa</a:t>
            </a:r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8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5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120" y="619127"/>
            <a:ext cx="9906000" cy="834536"/>
          </a:xfrm>
        </p:spPr>
        <p:txBody>
          <a:bodyPr/>
          <a:lstStyle/>
          <a:p>
            <a:r>
              <a:rPr lang="en-US" dirty="0" err="1" smtClean="0"/>
              <a:t>.Net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r>
              <a:rPr lang="en-US" dirty="0" smtClean="0"/>
              <a:t> Vs </a:t>
            </a:r>
            <a:r>
              <a:rPr lang="en-US" dirty="0" err="1" smtClean="0"/>
              <a:t>IDataView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1773690"/>
            <a:ext cx="9080727" cy="4503103"/>
          </a:xfrm>
          <a:prstGeom prst="rect">
            <a:avLst/>
          </a:prstGeom>
        </p:spPr>
      </p:pic>
      <p:pic>
        <p:nvPicPr>
          <p:cNvPr id="5" name="Picture 6" descr="NET Framework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69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746761" y="2959608"/>
            <a:ext cx="5347650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err="1" smtClean="0"/>
              <a:t>Xplot</a:t>
            </a:r>
            <a:r>
              <a:rPr lang="en-US" sz="2800" b="0" dirty="0" smtClean="0"/>
              <a:t> – </a:t>
            </a:r>
            <a:r>
              <a:rPr lang="en-US" sz="2800" b="0" dirty="0" err="1" smtClean="0"/>
              <a:t>Plotly</a:t>
            </a:r>
            <a:endParaRPr lang="en-US" sz="2800" b="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Bar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Scatter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Pie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7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-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328376"/>
            <a:ext cx="3814354" cy="3221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600" y="2328376"/>
            <a:ext cx="5974598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1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1029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Machine Learning : </a:t>
            </a:r>
            <a:r>
              <a:rPr lang="en-US" dirty="0" err="1" smtClean="0"/>
              <a:t>ML.Net</a:t>
            </a:r>
            <a:r>
              <a:rPr lang="en-US" dirty="0" smtClean="0"/>
              <a:t> – Prediction(7 Days)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09" y="2430608"/>
            <a:ext cx="4276600" cy="3153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377" y="2430608"/>
            <a:ext cx="4284471" cy="3153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884" y="2422241"/>
            <a:ext cx="1781118" cy="316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0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21747" y="2855822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Demo</a:t>
            </a:r>
            <a:endParaRPr lang="en-US" sz="48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944687"/>
            <a:ext cx="10058401" cy="3472044"/>
          </a:xfrm>
        </p:spPr>
        <p:txBody>
          <a:bodyPr>
            <a:no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Dataset -</a:t>
            </a:r>
            <a:r>
              <a:rPr lang="en-US" sz="3200" dirty="0">
                <a:hlinkClick r:id="rId3"/>
              </a:rPr>
              <a:t> John Hopkins University </a:t>
            </a:r>
            <a:r>
              <a:rPr lang="en-US" sz="3200" dirty="0" smtClean="0">
                <a:hlinkClick r:id="rId3"/>
              </a:rPr>
              <a:t>CSSE</a:t>
            </a:r>
            <a:endParaRPr lang="en-US" sz="3200" dirty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Python Visualization </a:t>
            </a:r>
            <a:r>
              <a:rPr lang="en-US" sz="3200" dirty="0" smtClean="0"/>
              <a:t>- </a:t>
            </a:r>
            <a:r>
              <a:rPr lang="en-US" sz="3200" dirty="0" err="1" smtClean="0">
                <a:hlinkClick r:id="rId4"/>
              </a:rPr>
              <a:t>Akshay</a:t>
            </a:r>
            <a:r>
              <a:rPr lang="en-US" sz="3200" dirty="0" smtClean="0">
                <a:hlinkClick r:id="rId4"/>
              </a:rPr>
              <a:t> Sb</a:t>
            </a:r>
            <a:endParaRPr lang="en-US" sz="3200" dirty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Organizers – Cloud Lunch &amp; Learn, Hugo and Lisa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Sponsors </a:t>
            </a:r>
            <a:r>
              <a:rPr lang="en-US" sz="3200" dirty="0" smtClean="0"/>
              <a:t>– Microsoft, Cloud Family and </a:t>
            </a:r>
            <a:r>
              <a:rPr lang="en-US" sz="3200" dirty="0" err="1" smtClean="0"/>
              <a:t>.Net</a:t>
            </a:r>
            <a:r>
              <a:rPr lang="en-US" sz="3200" dirty="0" smtClean="0"/>
              <a:t> Mafia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369195" y="6387001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10"/>
            <a:ext cx="12191999" cy="63432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6387001"/>
            <a:ext cx="763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https://dotnet.microsoft.com/apps/machinelearning-ai/ml-dotnet/customers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6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Builder : </a:t>
            </a:r>
            <a:r>
              <a:rPr lang="en-US" dirty="0" err="1" smtClean="0"/>
              <a:t>AutoML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9013"/>
            <a:ext cx="10058399" cy="44991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1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11094719" cy="4674326"/>
          </a:xfrm>
        </p:spPr>
        <p:txBody>
          <a:bodyPr>
            <a:normAutofit fontScale="250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 : </a:t>
            </a:r>
            <a:r>
              <a:rPr lang="en-US" sz="8000" dirty="0">
                <a:hlinkClick r:id="rId3"/>
              </a:rPr>
              <a:t>https://dotnet.microsoft.com/apps/machinelearning-ai/ml-dotnet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ML.Net:  </a:t>
            </a:r>
            <a:r>
              <a:rPr lang="en-US" sz="8000" dirty="0">
                <a:hlinkClick r:id="rId4"/>
              </a:rPr>
              <a:t>https://devblogs.microsoft.com/cesardelatorre/what-is-ml-net-1-0-machine-learning-for-net/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ONNX : </a:t>
            </a:r>
            <a:r>
              <a:rPr lang="en-US" sz="8000" dirty="0">
                <a:hlinkClick r:id="rId5"/>
              </a:rPr>
              <a:t>https://onnx.ai/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Photo-Search (ONNX) : </a:t>
            </a:r>
            <a:r>
              <a:rPr lang="en-US" sz="8000" dirty="0">
                <a:hlinkClick r:id="rId6"/>
              </a:rPr>
              <a:t>https://github.com/Tak-Au/Photo-Search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Music Repair : </a:t>
            </a:r>
            <a:r>
              <a:rPr lang="en-US" sz="8000" dirty="0">
                <a:hlinkClick r:id="rId7"/>
              </a:rPr>
              <a:t>https://www.youtube.com/watch?v=nnV-1q-z9uE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 Cookbook : </a:t>
            </a:r>
            <a:r>
              <a:rPr lang="en-US" sz="8000" dirty="0">
                <a:hlinkClick r:id="rId8"/>
              </a:rPr>
              <a:t>https://github.com/dotnet/machinelearning/blob/master/docs/code/MlNetCookBook.md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Deploy to Azure functions : </a:t>
            </a:r>
            <a:r>
              <a:rPr lang="en-US" sz="8000" dirty="0">
                <a:hlinkClick r:id="rId9"/>
              </a:rPr>
              <a:t>http://luisquintanilla.me/2018/08/21/serverless-machine-learning-mlnet-azure-functions/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0"/>
              </a:rPr>
              <a:t>https://rubikscode.net/2019/02/18/ultimate-guide-to-machine-learning-with-ml-net/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1"/>
              </a:rPr>
              <a:t>https://www.youtube.com/watch?v=dojO4zEL9sg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2"/>
              </a:rPr>
              <a:t>https://www.youtube.com/watch?v=zy7Y9CHji2k</a:t>
            </a:r>
            <a:endParaRPr lang="en-US" sz="8000" dirty="0"/>
          </a:p>
          <a:p>
            <a:pPr fontAlgn="base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10295710" cy="3701143"/>
          </a:xfrm>
        </p:spPr>
        <p:txBody>
          <a:bodyPr>
            <a:normAutofit/>
          </a:bodyPr>
          <a:lstStyle/>
          <a:p>
            <a:pPr marL="658368" lvl="1" indent="-457200" fontAlgn="base">
              <a:lnSpc>
                <a:spcPct val="120000"/>
              </a:lnSpc>
            </a:pPr>
            <a:r>
              <a:rPr lang="en-US" sz="2800" dirty="0" err="1" smtClean="0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https://github.com/praveenraghuvanshi/tech-sessions/tree/master/03082020-AI-ML-using-ml-dotnet-dublin-meetup</a:t>
            </a:r>
            <a:endParaRPr lang="en-US" sz="2800" dirty="0"/>
          </a:p>
          <a:p>
            <a:pPr marL="201168" lvl="1" indent="0" fontAlgn="base">
              <a:lnSpc>
                <a:spcPct val="120000"/>
              </a:lnSpc>
              <a:buNone/>
            </a:pPr>
            <a:endParaRPr lang="en-US" sz="2800" dirty="0" smtClean="0"/>
          </a:p>
          <a:p>
            <a:pPr marL="658368" lvl="1" indent="-457200" fontAlgn="base">
              <a:lnSpc>
                <a:spcPct val="120000"/>
              </a:lnSpc>
            </a:pPr>
            <a:r>
              <a:rPr lang="en-US" sz="2800" dirty="0" smtClean="0"/>
              <a:t>Dev.to </a:t>
            </a:r>
            <a:r>
              <a:rPr lang="en-US" sz="2800" dirty="0"/>
              <a:t>: </a:t>
            </a:r>
            <a:r>
              <a:rPr lang="en-US" sz="2800" dirty="0">
                <a:hlinkClick r:id="rId4"/>
              </a:rPr>
              <a:t>https://dev.to/praveenraghuvanshi/covid-19-eda-and-prediction-using-net-dataframe-and-ml-net-c-introduction-nlb</a:t>
            </a:r>
            <a:endParaRPr lang="en-US" sz="2800" dirty="0">
              <a:hlinkClick r:id="rId5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3"/>
              </a:rPr>
              <a:t>https</a:t>
            </a:r>
            <a:r>
              <a:rPr lang="en-US" sz="8000" dirty="0">
                <a:hlinkClick r:id="rId3"/>
              </a:rPr>
              <a:t>://</a:t>
            </a:r>
            <a:r>
              <a:rPr lang="en-US" sz="8000" dirty="0" smtClean="0">
                <a:hlinkClick r:id="rId3"/>
              </a:rPr>
              <a:t>in.linkedin.com/in/praveenraghuvanshi</a:t>
            </a:r>
            <a:endParaRPr lang="en-US" sz="8000" dirty="0" smtClean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https</a:t>
            </a:r>
            <a:r>
              <a:rPr lang="en-US" sz="8000" dirty="0">
                <a:hlinkClick r:id="rId4"/>
              </a:rPr>
              <a:t>://</a:t>
            </a:r>
            <a:r>
              <a:rPr lang="en-US" sz="8000" dirty="0" smtClean="0">
                <a:hlinkClick r:id="rId4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@</a:t>
            </a:r>
            <a:r>
              <a:rPr lang="en-US" sz="8000" dirty="0" err="1" smtClean="0">
                <a:hlinkClick r:id="rId4"/>
              </a:rPr>
              <a:t>praveenraghuvan</a:t>
            </a:r>
            <a:endParaRPr lang="en-US" sz="8000" dirty="0" smtClean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praveenraghuvan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28511"/>
            <a:ext cx="5334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Illuminated technology network on a dark background">
            <a:extLst>
              <a:ext uri="{FF2B5EF4-FFF2-40B4-BE49-F238E27FC236}">
                <a16:creationId xmlns:a16="http://schemas.microsoft.com/office/drawing/2014/main" id="{711E48BC-DF5E-4658-B7BC-2F3D892AB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AD151F26-67A5-414E-A0E4-1FCD14658E1F}"/>
              </a:ext>
            </a:extLst>
          </p:cNvPr>
          <p:cNvSpPr/>
          <p:nvPr/>
        </p:nvSpPr>
        <p:spPr>
          <a:xfrm>
            <a:off x="435044" y="420800"/>
            <a:ext cx="6903753" cy="1809156"/>
          </a:xfrm>
          <a:prstGeom prst="rect">
            <a:avLst/>
          </a:prstGeom>
          <a:solidFill>
            <a:srgbClr val="0078D7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bIns="365760" rtlCol="0" anchor="b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2600" b="1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Applying Data Science and Machine Learning using </a:t>
            </a:r>
            <a:r>
              <a:rPr lang="en-IE" sz="2600" b="1" dirty="0" err="1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.Net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02AB590-43BA-456F-8956-65AD41D0E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7" y="420800"/>
            <a:ext cx="2168639" cy="972000"/>
          </a:xfrm>
          <a:prstGeom prst="rect">
            <a:avLst/>
          </a:prstGeom>
        </p:spPr>
      </p:pic>
      <p:sp>
        <p:nvSpPr>
          <p:cNvPr id="5" name="Rechteck 9">
            <a:extLst>
              <a:ext uri="{FF2B5EF4-FFF2-40B4-BE49-F238E27FC236}">
                <a16:creationId xmlns:a16="http://schemas.microsoft.com/office/drawing/2014/main" id="{6C95B74A-3FD6-4400-A694-07077269D140}"/>
              </a:ext>
            </a:extLst>
          </p:cNvPr>
          <p:cNvSpPr/>
          <p:nvPr/>
        </p:nvSpPr>
        <p:spPr>
          <a:xfrm>
            <a:off x="435043" y="2547042"/>
            <a:ext cx="6903753" cy="2073353"/>
          </a:xfrm>
          <a:prstGeom prst="rect">
            <a:avLst/>
          </a:prstGeom>
          <a:solidFill>
            <a:srgbClr val="0078D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lvl="0">
              <a:lnSpc>
                <a:spcPct val="150000"/>
              </a:lnSpc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Scan this QR-code to access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free resources,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step-by-step learning guides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 well as get practical experience in </a:t>
            </a:r>
            <a:r>
              <a:rPr lang="en-IE" sz="2000" b="1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ML and .NET!</a:t>
            </a:r>
            <a:r>
              <a:rPr lang="en-GB" sz="2000" b="1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sz="2000" b="1" dirty="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GB" sz="20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https://aka.ms/AA94xtr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012BCA-9679-4873-BC6A-A1BFE8E5D805}"/>
              </a:ext>
            </a:extLst>
          </p:cNvPr>
          <p:cNvSpPr txBox="1"/>
          <p:nvPr/>
        </p:nvSpPr>
        <p:spPr>
          <a:xfrm>
            <a:off x="1581027" y="637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72F5C3-A32C-4089-A784-714E3387F3CF}"/>
              </a:ext>
            </a:extLst>
          </p:cNvPr>
          <p:cNvSpPr/>
          <p:nvPr/>
        </p:nvSpPr>
        <p:spPr>
          <a:xfrm>
            <a:off x="1305222" y="4932586"/>
            <a:ext cx="71559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Don’t forget to add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 Azure as a skill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your LinkedIn account to stay connected with a developer community!</a:t>
            </a:r>
          </a:p>
        </p:txBody>
      </p:sp>
      <p:pic>
        <p:nvPicPr>
          <p:cNvPr id="15" name="Picture 1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E8E3AE9-83D8-406D-B424-78493E1B1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3" y="4932586"/>
            <a:ext cx="689221" cy="68922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46D692B-0549-448D-AC79-4E9F450675A5}"/>
              </a:ext>
            </a:extLst>
          </p:cNvPr>
          <p:cNvSpPr/>
          <p:nvPr/>
        </p:nvSpPr>
        <p:spPr>
          <a:xfrm>
            <a:off x="8642097" y="5056436"/>
            <a:ext cx="3114859" cy="584036"/>
          </a:xfrm>
          <a:prstGeom prst="roundRect">
            <a:avLst/>
          </a:prstGeom>
          <a:solidFill>
            <a:schemeClr val="accent1">
              <a:alpha val="42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Microsoft Azure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39BE98-BC57-4929-A170-C8935B28F5D6}"/>
              </a:ext>
            </a:extLst>
          </p:cNvPr>
          <p:cNvSpPr/>
          <p:nvPr/>
        </p:nvSpPr>
        <p:spPr>
          <a:xfrm>
            <a:off x="1305222" y="5885859"/>
            <a:ext cx="71559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 post the latest announcements about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free events for developers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 Ireland on our official Twitter account!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F0A7AE-BB22-4755-95D1-F21F70CD8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043" y="5887341"/>
            <a:ext cx="689221" cy="68625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F4271FB-7A67-47F1-8606-C19C6B4790C3}"/>
              </a:ext>
            </a:extLst>
          </p:cNvPr>
          <p:cNvSpPr/>
          <p:nvPr/>
        </p:nvSpPr>
        <p:spPr>
          <a:xfrm>
            <a:off x="8642097" y="5976101"/>
            <a:ext cx="3114859" cy="584036"/>
          </a:xfrm>
          <a:prstGeom prst="roundRect">
            <a:avLst/>
          </a:prstGeom>
          <a:solidFill>
            <a:schemeClr val="accent1">
              <a:alpha val="42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MSDev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IRL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4EF5D82-B76D-4946-8018-E2178C820F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686" y="397743"/>
            <a:ext cx="4168002" cy="416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80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49931" y="3053522"/>
            <a:ext cx="44243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おはよ ございます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3373" y="5044013"/>
            <a:ext cx="452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Good Morning</a:t>
            </a:r>
            <a:endParaRPr lang="en-US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78894" y="620025"/>
            <a:ext cx="464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Identify language</a:t>
            </a:r>
            <a:endParaRPr lang="en-US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18840" y="1637750"/>
            <a:ext cx="341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/>
              <a:t>Maidin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mhaith</a:t>
            </a:r>
            <a:endParaRPr lang="en-US" sz="4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053373" y="2345636"/>
            <a:ext cx="3690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/>
              <a:t>Guten</a:t>
            </a:r>
            <a:r>
              <a:rPr lang="en-US" sz="4000" b="1" dirty="0" smtClean="0"/>
              <a:t> Morgen</a:t>
            </a:r>
            <a:endParaRPr lang="en-US" sz="40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603549" y="3960830"/>
            <a:ext cx="2044256" cy="58991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i-IN" altLang="en-US" sz="40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cs typeface="Mangal"/>
              </a:rPr>
              <a:t>शुभ प्रभात</a:t>
            </a:r>
            <a:r>
              <a:rPr kumimoji="0" lang="hi-IN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Mangal"/>
              </a:rPr>
              <a:t> 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4984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2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50154" y="582570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Programming Languages</a:t>
            </a:r>
            <a:endParaRPr lang="en-US" sz="4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13187" y="1668209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5" y="1897146"/>
            <a:ext cx="8924925" cy="42640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6394718"/>
            <a:ext cx="7405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Source: https</a:t>
            </a:r>
            <a:r>
              <a:rPr lang="en-US" dirty="0">
                <a:hlinkClick r:id="rId4"/>
              </a:rPr>
              <a:t>://insights.dice.com/2019/10/24/tiobe-top-eight-top-ten-open/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69196" y="6462241"/>
            <a:ext cx="4822804" cy="365125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praveenraghuvan</a:t>
            </a:r>
            <a:endParaRPr lang="en-US" dirty="0"/>
          </a:p>
        </p:txBody>
      </p:sp>
      <p:pic>
        <p:nvPicPr>
          <p:cNvPr id="1034" name="Picture 10" descr="python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9" y="2927784"/>
            <a:ext cx="1577975" cy="157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ile:R logo.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328" y="3174747"/>
            <a:ext cx="1399020" cy="10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51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DS and ML 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1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Science : Exploratory Data Analysis - EDA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1141411" y="2133600"/>
            <a:ext cx="10040396" cy="37708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/>
              <a:t>As per Wiki…</a:t>
            </a:r>
          </a:p>
          <a:p>
            <a:pPr marL="0" indent="0">
              <a:buNone/>
            </a:pPr>
            <a:r>
              <a:rPr lang="en-US" sz="3400" i="1" dirty="0"/>
              <a:t>“In statistics, exploratory data analysis (EDA) is an approach </a:t>
            </a:r>
            <a:r>
              <a:rPr lang="en-US" sz="3400" i="1" dirty="0" smtClean="0"/>
              <a:t>of</a:t>
            </a:r>
            <a:r>
              <a:rPr lang="en-US" sz="3400" i="1" dirty="0"/>
              <a:t> analyzing data sets to summarize their main characteristics, often with visual methods. </a:t>
            </a:r>
            <a:endParaRPr lang="en-US" sz="3400" i="1" dirty="0" smtClean="0"/>
          </a:p>
          <a:p>
            <a:pPr marL="0" indent="0">
              <a:buNone/>
            </a:pPr>
            <a:endParaRPr lang="en-US" sz="3400" i="1" dirty="0"/>
          </a:p>
          <a:p>
            <a:pPr marL="0" indent="0">
              <a:buNone/>
            </a:pPr>
            <a:r>
              <a:rPr lang="en-US" sz="3400" i="1" dirty="0" smtClean="0"/>
              <a:t>A</a:t>
            </a:r>
            <a:r>
              <a:rPr lang="en-US" sz="3400" i="1" dirty="0"/>
              <a:t> statistical model can be used or not, but primarily EDA is for seeing what the data can tell us beyond the formal modeling or hypothesis testing task.”</a:t>
            </a:r>
          </a:p>
          <a:p>
            <a:pPr marL="0" indent="0">
              <a:buNone/>
            </a:pPr>
            <a:endParaRPr lang="en-US" sz="9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</a:t>
            </a:r>
            <a:r>
              <a:rPr lang="en-US" dirty="0" err="1" smtClean="0"/>
              <a:t>Contd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49485"/>
            <a:ext cx="3910149" cy="3225981"/>
          </a:xfrm>
        </p:spPr>
        <p:txBody>
          <a:bodyPr>
            <a:normAutofit fontScale="92500" lnSpcReduction="20000"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Buy a house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 of bedrooms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Type(Apartment, Villa)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Locality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Crime rate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69" y="2249484"/>
            <a:ext cx="3879611" cy="322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3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4376</TotalTime>
  <Words>997</Words>
  <Application>Microsoft Office PowerPoint</Application>
  <PresentationFormat>Widescreen</PresentationFormat>
  <Paragraphs>226</Paragraphs>
  <Slides>45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Mangal</vt:lpstr>
      <vt:lpstr>Segoe UI</vt:lpstr>
      <vt:lpstr>Segoe UI Light</vt:lpstr>
      <vt:lpstr>Segoe UI Semibold</vt:lpstr>
      <vt:lpstr>Retrospect</vt:lpstr>
      <vt:lpstr>PowerPoint Presentation</vt:lpstr>
      <vt:lpstr>PowerPoint Presentation</vt:lpstr>
      <vt:lpstr>Introduction</vt:lpstr>
      <vt:lpstr>Acknowledgements</vt:lpstr>
      <vt:lpstr>PowerPoint Presentation</vt:lpstr>
      <vt:lpstr>PowerPoint Presentation</vt:lpstr>
      <vt:lpstr>What is DS and ML ?</vt:lpstr>
      <vt:lpstr>Data Science : Exploratory Data Analysis - EDA</vt:lpstr>
      <vt:lpstr>EDA Contd…</vt:lpstr>
      <vt:lpstr>EDA Datastructure: DataFrame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Pre-Requisites of ML</vt:lpstr>
      <vt:lpstr>Types of Machine Learning</vt:lpstr>
      <vt:lpstr>ML Frameworks</vt:lpstr>
      <vt:lpstr>Predictions - Time Series Analysis</vt:lpstr>
      <vt:lpstr>Why       ?</vt:lpstr>
      <vt:lpstr>PowerPoint Presentation</vt:lpstr>
      <vt:lpstr>PowerPoint Presentation</vt:lpstr>
      <vt:lpstr>What is ML.Net?</vt:lpstr>
      <vt:lpstr>PowerPoint Presentation</vt:lpstr>
      <vt:lpstr>Proven at scale, Enterprise ready</vt:lpstr>
      <vt:lpstr>Possibilities</vt:lpstr>
      <vt:lpstr>Workflow</vt:lpstr>
      <vt:lpstr>Data pipeline</vt:lpstr>
      <vt:lpstr>Applying EDA and ML on COVID-19 dataset</vt:lpstr>
      <vt:lpstr>COVID-19</vt:lpstr>
      <vt:lpstr>COVID-19 (Statistics) : July 30, 2020</vt:lpstr>
      <vt:lpstr>EDA using .Net DataFrame </vt:lpstr>
      <vt:lpstr>Machine Learning using ML.Net</vt:lpstr>
      <vt:lpstr>.Net DataFrame Vs IDataView</vt:lpstr>
      <vt:lpstr>Visualization</vt:lpstr>
      <vt:lpstr>Data Science - DataFrame </vt:lpstr>
      <vt:lpstr>Machine Learning : ML.Net – Prediction(7 Days) </vt:lpstr>
      <vt:lpstr>PowerPoint Presentation</vt:lpstr>
      <vt:lpstr>PowerPoint Presentation</vt:lpstr>
      <vt:lpstr>Model Builder : AutoML</vt:lpstr>
      <vt:lpstr>References</vt:lpstr>
      <vt:lpstr>Resources</vt:lpstr>
      <vt:lpstr>Thank you  Q &amp; A</vt:lpstr>
      <vt:lpstr>PowerPoint Presentation</vt:lpstr>
    </vt:vector>
  </TitlesOfParts>
  <Company>Harman International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</dc:title>
  <dc:creator>Raghuvanshi, Praveen</dc:creator>
  <cp:lastModifiedBy>Raghuvanshi, Praveen</cp:lastModifiedBy>
  <cp:revision>409</cp:revision>
  <dcterms:created xsi:type="dcterms:W3CDTF">2019-06-28T17:38:08Z</dcterms:created>
  <dcterms:modified xsi:type="dcterms:W3CDTF">2020-08-03T11:49:53Z</dcterms:modified>
</cp:coreProperties>
</file>